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308" r:id="rId3"/>
    <p:sldId id="314" r:id="rId4"/>
    <p:sldId id="265" r:id="rId5"/>
    <p:sldId id="554" r:id="rId6"/>
    <p:sldId id="555" r:id="rId7"/>
    <p:sldId id="558" r:id="rId8"/>
    <p:sldId id="568" r:id="rId9"/>
    <p:sldId id="569" r:id="rId10"/>
    <p:sldId id="577" r:id="rId11"/>
    <p:sldId id="572" r:id="rId12"/>
    <p:sldId id="573" r:id="rId13"/>
    <p:sldId id="574" r:id="rId14"/>
    <p:sldId id="576" r:id="rId15"/>
    <p:sldId id="5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6B0A1EB-D514-194C-833E-10B7E38CE5B9}">
          <p14:sldIdLst>
            <p14:sldId id="259"/>
            <p14:sldId id="308"/>
            <p14:sldId id="314"/>
            <p14:sldId id="265"/>
            <p14:sldId id="554"/>
            <p14:sldId id="555"/>
            <p14:sldId id="558"/>
            <p14:sldId id="568"/>
            <p14:sldId id="569"/>
            <p14:sldId id="577"/>
            <p14:sldId id="572"/>
            <p14:sldId id="573"/>
            <p14:sldId id="574"/>
            <p14:sldId id="576"/>
            <p14:sldId id="5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96115" autoAdjust="0"/>
  </p:normalViewPr>
  <p:slideViewPr>
    <p:cSldViewPr snapToGrid="0" snapToObjects="1">
      <p:cViewPr varScale="1">
        <p:scale>
          <a:sx n="82" d="100"/>
          <a:sy n="82" d="100"/>
        </p:scale>
        <p:origin x="6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79C51-28E4-1A4E-9104-7A3D3416B7D5}" type="datetimeFigureOut">
              <a:rPr lang="en-US" smtClean="0"/>
              <a:t>26/3/2017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93241-1C6B-8247-9681-2F5B07E7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25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1040F-ACD4-1242-A2FA-A3047F7C498A}" type="datetimeFigureOut">
              <a:rPr lang="en-US" smtClean="0"/>
              <a:t>26/3/2017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96204-D726-2441-8F9E-4E5E95FD7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2" name="Picture Placeholder 41"/>
          <p:cNvSpPr>
            <a:spLocks noGrp="1"/>
          </p:cNvSpPr>
          <p:nvPr>
            <p:ph type="pic" sz="quarter" idx="23" hasCustomPrompt="1"/>
          </p:nvPr>
        </p:nvSpPr>
        <p:spPr>
          <a:xfrm>
            <a:off x="6636740" y="1802037"/>
            <a:ext cx="1227172" cy="1227172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3" name="Picture Placeholder 41"/>
          <p:cNvSpPr>
            <a:spLocks noGrp="1"/>
          </p:cNvSpPr>
          <p:nvPr>
            <p:ph type="pic" sz="quarter" idx="24" hasCustomPrompt="1"/>
          </p:nvPr>
        </p:nvSpPr>
        <p:spPr>
          <a:xfrm>
            <a:off x="7972584" y="1802037"/>
            <a:ext cx="1227172" cy="1227172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4" name="Picture Placeholder 41"/>
          <p:cNvSpPr>
            <a:spLocks noGrp="1"/>
          </p:cNvSpPr>
          <p:nvPr>
            <p:ph type="pic" sz="quarter" idx="25" hasCustomPrompt="1"/>
          </p:nvPr>
        </p:nvSpPr>
        <p:spPr>
          <a:xfrm>
            <a:off x="9310730" y="1802037"/>
            <a:ext cx="1227172" cy="1227172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7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1166140" y="1216821"/>
            <a:ext cx="3803904" cy="1544336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4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3509319"/>
            <a:ext cx="12192000" cy="3348681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830727" y="1893739"/>
            <a:ext cx="3222289" cy="2026508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2" name="Picture Placeholder 41"/>
          <p:cNvSpPr>
            <a:spLocks noGrp="1"/>
          </p:cNvSpPr>
          <p:nvPr>
            <p:ph type="pic" sz="quarter" idx="23" hasCustomPrompt="1"/>
          </p:nvPr>
        </p:nvSpPr>
        <p:spPr>
          <a:xfrm>
            <a:off x="4488327" y="1893739"/>
            <a:ext cx="3222289" cy="2026508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3" name="Picture Placeholder 41"/>
          <p:cNvSpPr>
            <a:spLocks noGrp="1"/>
          </p:cNvSpPr>
          <p:nvPr>
            <p:ph type="pic" sz="quarter" idx="24" hasCustomPrompt="1"/>
          </p:nvPr>
        </p:nvSpPr>
        <p:spPr>
          <a:xfrm>
            <a:off x="8145927" y="1893739"/>
            <a:ext cx="3222289" cy="2026508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6104238" cy="6858001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92000" cy="4040659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92000" cy="4040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650964" y="637924"/>
            <a:ext cx="4317275" cy="5832339"/>
          </a:xfrm>
          <a:custGeom>
            <a:avLst/>
            <a:gdLst>
              <a:gd name="connsiteX0" fmla="*/ 2884842 w 6057449"/>
              <a:gd name="connsiteY0" fmla="*/ 3893370 h 5028750"/>
              <a:gd name="connsiteX1" fmla="*/ 2953135 w 6057449"/>
              <a:gd name="connsiteY1" fmla="*/ 3921658 h 5028750"/>
              <a:gd name="connsiteX2" fmla="*/ 3634885 w 6057449"/>
              <a:gd name="connsiteY2" fmla="*/ 4603410 h 5028750"/>
              <a:gd name="connsiteX3" fmla="*/ 3634885 w 6057449"/>
              <a:gd name="connsiteY3" fmla="*/ 4739996 h 5028750"/>
              <a:gd name="connsiteX4" fmla="*/ 3634885 w 6057449"/>
              <a:gd name="connsiteY4" fmla="*/ 4739995 h 5028750"/>
              <a:gd name="connsiteX5" fmla="*/ 3498299 w 6057449"/>
              <a:gd name="connsiteY5" fmla="*/ 4739995 h 5028750"/>
              <a:gd name="connsiteX6" fmla="*/ 2816549 w 6057449"/>
              <a:gd name="connsiteY6" fmla="*/ 4058244 h 5028750"/>
              <a:gd name="connsiteX7" fmla="*/ 2816549 w 6057449"/>
              <a:gd name="connsiteY7" fmla="*/ 3921658 h 5028750"/>
              <a:gd name="connsiteX8" fmla="*/ 2884842 w 6057449"/>
              <a:gd name="connsiteY8" fmla="*/ 3893370 h 5028750"/>
              <a:gd name="connsiteX9" fmla="*/ 2713391 w 6057449"/>
              <a:gd name="connsiteY9" fmla="*/ 3203626 h 5028750"/>
              <a:gd name="connsiteX10" fmla="*/ 2781684 w 6057449"/>
              <a:gd name="connsiteY10" fmla="*/ 3231914 h 5028750"/>
              <a:gd name="connsiteX11" fmla="*/ 4217220 w 6057449"/>
              <a:gd name="connsiteY11" fmla="*/ 4667452 h 5028750"/>
              <a:gd name="connsiteX12" fmla="*/ 4217220 w 6057449"/>
              <a:gd name="connsiteY12" fmla="*/ 4804038 h 5028750"/>
              <a:gd name="connsiteX13" fmla="*/ 4217220 w 6057449"/>
              <a:gd name="connsiteY13" fmla="*/ 4804037 h 5028750"/>
              <a:gd name="connsiteX14" fmla="*/ 4080634 w 6057449"/>
              <a:gd name="connsiteY14" fmla="*/ 4804037 h 5028750"/>
              <a:gd name="connsiteX15" fmla="*/ 2645098 w 6057449"/>
              <a:gd name="connsiteY15" fmla="*/ 3368500 h 5028750"/>
              <a:gd name="connsiteX16" fmla="*/ 2645098 w 6057449"/>
              <a:gd name="connsiteY16" fmla="*/ 3231914 h 5028750"/>
              <a:gd name="connsiteX17" fmla="*/ 2713391 w 6057449"/>
              <a:gd name="connsiteY17" fmla="*/ 3203626 h 5028750"/>
              <a:gd name="connsiteX18" fmla="*/ 2517321 w 6057449"/>
              <a:gd name="connsiteY18" fmla="*/ 2521042 h 5028750"/>
              <a:gd name="connsiteX19" fmla="*/ 2585614 w 6057449"/>
              <a:gd name="connsiteY19" fmla="*/ 2549330 h 5028750"/>
              <a:gd name="connsiteX20" fmla="*/ 4900160 w 6057449"/>
              <a:gd name="connsiteY20" fmla="*/ 4863878 h 5028750"/>
              <a:gd name="connsiteX21" fmla="*/ 4900160 w 6057449"/>
              <a:gd name="connsiteY21" fmla="*/ 5000464 h 5028750"/>
              <a:gd name="connsiteX22" fmla="*/ 4900160 w 6057449"/>
              <a:gd name="connsiteY22" fmla="*/ 5000463 h 5028750"/>
              <a:gd name="connsiteX23" fmla="*/ 4763574 w 6057449"/>
              <a:gd name="connsiteY23" fmla="*/ 5000463 h 5028750"/>
              <a:gd name="connsiteX24" fmla="*/ 2449028 w 6057449"/>
              <a:gd name="connsiteY24" fmla="*/ 2685916 h 5028750"/>
              <a:gd name="connsiteX25" fmla="*/ 2449028 w 6057449"/>
              <a:gd name="connsiteY25" fmla="*/ 2549330 h 5028750"/>
              <a:gd name="connsiteX26" fmla="*/ 2517321 w 6057449"/>
              <a:gd name="connsiteY26" fmla="*/ 2521042 h 5028750"/>
              <a:gd name="connsiteX27" fmla="*/ 2431596 w 6057449"/>
              <a:gd name="connsiteY27" fmla="*/ 1929691 h 5028750"/>
              <a:gd name="connsiteX28" fmla="*/ 2499889 w 6057449"/>
              <a:gd name="connsiteY28" fmla="*/ 1957979 h 5028750"/>
              <a:gd name="connsiteX29" fmla="*/ 5016383 w 6057449"/>
              <a:gd name="connsiteY29" fmla="*/ 4474473 h 5028750"/>
              <a:gd name="connsiteX30" fmla="*/ 5016383 w 6057449"/>
              <a:gd name="connsiteY30" fmla="*/ 4611060 h 5028750"/>
              <a:gd name="connsiteX31" fmla="*/ 5016383 w 6057449"/>
              <a:gd name="connsiteY31" fmla="*/ 4611058 h 5028750"/>
              <a:gd name="connsiteX32" fmla="*/ 4879797 w 6057449"/>
              <a:gd name="connsiteY32" fmla="*/ 4611058 h 5028750"/>
              <a:gd name="connsiteX33" fmla="*/ 2363303 w 6057449"/>
              <a:gd name="connsiteY33" fmla="*/ 2094565 h 5028750"/>
              <a:gd name="connsiteX34" fmla="*/ 2363303 w 6057449"/>
              <a:gd name="connsiteY34" fmla="*/ 1957979 h 5028750"/>
              <a:gd name="connsiteX35" fmla="*/ 2431596 w 6057449"/>
              <a:gd name="connsiteY35" fmla="*/ 1929691 h 5028750"/>
              <a:gd name="connsiteX36" fmla="*/ 2724488 w 6057449"/>
              <a:gd name="connsiteY36" fmla="*/ 1722202 h 5028750"/>
              <a:gd name="connsiteX37" fmla="*/ 2792781 w 6057449"/>
              <a:gd name="connsiteY37" fmla="*/ 1750490 h 5028750"/>
              <a:gd name="connsiteX38" fmla="*/ 5691775 w 6057449"/>
              <a:gd name="connsiteY38" fmla="*/ 4649486 h 5028750"/>
              <a:gd name="connsiteX39" fmla="*/ 5691775 w 6057449"/>
              <a:gd name="connsiteY39" fmla="*/ 4786072 h 5028750"/>
              <a:gd name="connsiteX40" fmla="*/ 5691775 w 6057449"/>
              <a:gd name="connsiteY40" fmla="*/ 4786071 h 5028750"/>
              <a:gd name="connsiteX41" fmla="*/ 5555189 w 6057449"/>
              <a:gd name="connsiteY41" fmla="*/ 4786071 h 5028750"/>
              <a:gd name="connsiteX42" fmla="*/ 2656195 w 6057449"/>
              <a:gd name="connsiteY42" fmla="*/ 1887076 h 5028750"/>
              <a:gd name="connsiteX43" fmla="*/ 2656195 w 6057449"/>
              <a:gd name="connsiteY43" fmla="*/ 1750490 h 5028750"/>
              <a:gd name="connsiteX44" fmla="*/ 2724488 w 6057449"/>
              <a:gd name="connsiteY44" fmla="*/ 1722202 h 5028750"/>
              <a:gd name="connsiteX45" fmla="*/ 908064 w 6057449"/>
              <a:gd name="connsiteY45" fmla="*/ 1698286 h 5028750"/>
              <a:gd name="connsiteX46" fmla="*/ 1816128 w 6057449"/>
              <a:gd name="connsiteY46" fmla="*/ 2606350 h 5028750"/>
              <a:gd name="connsiteX47" fmla="*/ 1816128 w 6057449"/>
              <a:gd name="connsiteY47" fmla="*/ 2812562 h 5028750"/>
              <a:gd name="connsiteX48" fmla="*/ 908064 w 6057449"/>
              <a:gd name="connsiteY48" fmla="*/ 3720626 h 5028750"/>
              <a:gd name="connsiteX49" fmla="*/ 0 w 6057449"/>
              <a:gd name="connsiteY49" fmla="*/ 2812562 h 5028750"/>
              <a:gd name="connsiteX50" fmla="*/ 0 w 6057449"/>
              <a:gd name="connsiteY50" fmla="*/ 2606350 h 5028750"/>
              <a:gd name="connsiteX51" fmla="*/ 908064 w 6057449"/>
              <a:gd name="connsiteY51" fmla="*/ 1698286 h 5028750"/>
              <a:gd name="connsiteX52" fmla="*/ 2731631 w 6057449"/>
              <a:gd name="connsiteY52" fmla="*/ 1253329 h 5028750"/>
              <a:gd name="connsiteX53" fmla="*/ 2799924 w 6057449"/>
              <a:gd name="connsiteY53" fmla="*/ 1281617 h 5028750"/>
              <a:gd name="connsiteX54" fmla="*/ 5519018 w 6057449"/>
              <a:gd name="connsiteY54" fmla="*/ 4000712 h 5028750"/>
              <a:gd name="connsiteX55" fmla="*/ 5519018 w 6057449"/>
              <a:gd name="connsiteY55" fmla="*/ 4137298 h 5028750"/>
              <a:gd name="connsiteX56" fmla="*/ 5519018 w 6057449"/>
              <a:gd name="connsiteY56" fmla="*/ 4137296 h 5028750"/>
              <a:gd name="connsiteX57" fmla="*/ 5382432 w 6057449"/>
              <a:gd name="connsiteY57" fmla="*/ 4137296 h 5028750"/>
              <a:gd name="connsiteX58" fmla="*/ 2663338 w 6057449"/>
              <a:gd name="connsiteY58" fmla="*/ 1418202 h 5028750"/>
              <a:gd name="connsiteX59" fmla="*/ 2663338 w 6057449"/>
              <a:gd name="connsiteY59" fmla="*/ 1281617 h 5028750"/>
              <a:gd name="connsiteX60" fmla="*/ 2731631 w 6057449"/>
              <a:gd name="connsiteY60" fmla="*/ 1253329 h 5028750"/>
              <a:gd name="connsiteX61" fmla="*/ 3260269 w 6057449"/>
              <a:gd name="connsiteY61" fmla="*/ 1250120 h 5028750"/>
              <a:gd name="connsiteX62" fmla="*/ 3328562 w 6057449"/>
              <a:gd name="connsiteY62" fmla="*/ 1278408 h 5028750"/>
              <a:gd name="connsiteX63" fmla="*/ 6029162 w 6057449"/>
              <a:gd name="connsiteY63" fmla="*/ 3979008 h 5028750"/>
              <a:gd name="connsiteX64" fmla="*/ 6029162 w 6057449"/>
              <a:gd name="connsiteY64" fmla="*/ 4115594 h 5028750"/>
              <a:gd name="connsiteX65" fmla="*/ 6029162 w 6057449"/>
              <a:gd name="connsiteY65" fmla="*/ 4115593 h 5028750"/>
              <a:gd name="connsiteX66" fmla="*/ 5892576 w 6057449"/>
              <a:gd name="connsiteY66" fmla="*/ 4115593 h 5028750"/>
              <a:gd name="connsiteX67" fmla="*/ 3191976 w 6057449"/>
              <a:gd name="connsiteY67" fmla="*/ 1414993 h 5028750"/>
              <a:gd name="connsiteX68" fmla="*/ 3191976 w 6057449"/>
              <a:gd name="connsiteY68" fmla="*/ 1278408 h 5028750"/>
              <a:gd name="connsiteX69" fmla="*/ 3260269 w 6057449"/>
              <a:gd name="connsiteY69" fmla="*/ 1250120 h 5028750"/>
              <a:gd name="connsiteX70" fmla="*/ 2982750 w 6057449"/>
              <a:gd name="connsiteY70" fmla="*/ 486633 h 5028750"/>
              <a:gd name="connsiteX71" fmla="*/ 3051044 w 6057449"/>
              <a:gd name="connsiteY71" fmla="*/ 514921 h 5028750"/>
              <a:gd name="connsiteX72" fmla="*/ 6010923 w 6057449"/>
              <a:gd name="connsiteY72" fmla="*/ 3474801 h 5028750"/>
              <a:gd name="connsiteX73" fmla="*/ 6010923 w 6057449"/>
              <a:gd name="connsiteY73" fmla="*/ 3611387 h 5028750"/>
              <a:gd name="connsiteX74" fmla="*/ 6010923 w 6057449"/>
              <a:gd name="connsiteY74" fmla="*/ 3611386 h 5028750"/>
              <a:gd name="connsiteX75" fmla="*/ 5874337 w 6057449"/>
              <a:gd name="connsiteY75" fmla="*/ 3611386 h 5028750"/>
              <a:gd name="connsiteX76" fmla="*/ 2914458 w 6057449"/>
              <a:gd name="connsiteY76" fmla="*/ 651507 h 5028750"/>
              <a:gd name="connsiteX77" fmla="*/ 2914458 w 6057449"/>
              <a:gd name="connsiteY77" fmla="*/ 514921 h 5028750"/>
              <a:gd name="connsiteX78" fmla="*/ 2982750 w 6057449"/>
              <a:gd name="connsiteY78" fmla="*/ 486633 h 5028750"/>
              <a:gd name="connsiteX79" fmla="*/ 3432807 w 6057449"/>
              <a:gd name="connsiteY79" fmla="*/ 442912 h 5028750"/>
              <a:gd name="connsiteX80" fmla="*/ 3501101 w 6057449"/>
              <a:gd name="connsiteY80" fmla="*/ 471200 h 5028750"/>
              <a:gd name="connsiteX81" fmla="*/ 5946202 w 6057449"/>
              <a:gd name="connsiteY81" fmla="*/ 2916302 h 5028750"/>
              <a:gd name="connsiteX82" fmla="*/ 5946202 w 6057449"/>
              <a:gd name="connsiteY82" fmla="*/ 3052888 h 5028750"/>
              <a:gd name="connsiteX83" fmla="*/ 5946202 w 6057449"/>
              <a:gd name="connsiteY83" fmla="*/ 3052887 h 5028750"/>
              <a:gd name="connsiteX84" fmla="*/ 5809616 w 6057449"/>
              <a:gd name="connsiteY84" fmla="*/ 3052887 h 5028750"/>
              <a:gd name="connsiteX85" fmla="*/ 3364514 w 6057449"/>
              <a:gd name="connsiteY85" fmla="*/ 607786 h 5028750"/>
              <a:gd name="connsiteX86" fmla="*/ 3364514 w 6057449"/>
              <a:gd name="connsiteY86" fmla="*/ 471200 h 5028750"/>
              <a:gd name="connsiteX87" fmla="*/ 3432807 w 6057449"/>
              <a:gd name="connsiteY87" fmla="*/ 442912 h 5028750"/>
              <a:gd name="connsiteX88" fmla="*/ 4905371 w 6057449"/>
              <a:gd name="connsiteY88" fmla="*/ 385762 h 5028750"/>
              <a:gd name="connsiteX89" fmla="*/ 4973664 w 6057449"/>
              <a:gd name="connsiteY89" fmla="*/ 414049 h 5028750"/>
              <a:gd name="connsiteX90" fmla="*/ 5568060 w 6057449"/>
              <a:gd name="connsiteY90" fmla="*/ 1008446 h 5028750"/>
              <a:gd name="connsiteX91" fmla="*/ 5568060 w 6057449"/>
              <a:gd name="connsiteY91" fmla="*/ 1145032 h 5028750"/>
              <a:gd name="connsiteX92" fmla="*/ 5568060 w 6057449"/>
              <a:gd name="connsiteY92" fmla="*/ 1145031 h 5028750"/>
              <a:gd name="connsiteX93" fmla="*/ 5431474 w 6057449"/>
              <a:gd name="connsiteY93" fmla="*/ 1145031 h 5028750"/>
              <a:gd name="connsiteX94" fmla="*/ 4837078 w 6057449"/>
              <a:gd name="connsiteY94" fmla="*/ 550636 h 5028750"/>
              <a:gd name="connsiteX95" fmla="*/ 4837078 w 6057449"/>
              <a:gd name="connsiteY95" fmla="*/ 414049 h 5028750"/>
              <a:gd name="connsiteX96" fmla="*/ 4905371 w 6057449"/>
              <a:gd name="connsiteY96" fmla="*/ 385762 h 5028750"/>
              <a:gd name="connsiteX97" fmla="*/ 4140989 w 6057449"/>
              <a:gd name="connsiteY97" fmla="*/ 142873 h 5028750"/>
              <a:gd name="connsiteX98" fmla="*/ 4209282 w 6057449"/>
              <a:gd name="connsiteY98" fmla="*/ 171161 h 5028750"/>
              <a:gd name="connsiteX99" fmla="*/ 5718078 w 6057449"/>
              <a:gd name="connsiteY99" fmla="*/ 1679957 h 5028750"/>
              <a:gd name="connsiteX100" fmla="*/ 5718078 w 6057449"/>
              <a:gd name="connsiteY100" fmla="*/ 1816543 h 5028750"/>
              <a:gd name="connsiteX101" fmla="*/ 5718078 w 6057449"/>
              <a:gd name="connsiteY101" fmla="*/ 1816542 h 5028750"/>
              <a:gd name="connsiteX102" fmla="*/ 5581492 w 6057449"/>
              <a:gd name="connsiteY102" fmla="*/ 1816542 h 5028750"/>
              <a:gd name="connsiteX103" fmla="*/ 4072696 w 6057449"/>
              <a:gd name="connsiteY103" fmla="*/ 307747 h 5028750"/>
              <a:gd name="connsiteX104" fmla="*/ 4072696 w 6057449"/>
              <a:gd name="connsiteY104" fmla="*/ 171161 h 5028750"/>
              <a:gd name="connsiteX105" fmla="*/ 4140989 w 6057449"/>
              <a:gd name="connsiteY105" fmla="*/ 142873 h 5028750"/>
              <a:gd name="connsiteX106" fmla="*/ 3512340 w 6057449"/>
              <a:gd name="connsiteY106" fmla="*/ 0 h 5028750"/>
              <a:gd name="connsiteX107" fmla="*/ 3580633 w 6057449"/>
              <a:gd name="connsiteY107" fmla="*/ 28288 h 5028750"/>
              <a:gd name="connsiteX108" fmla="*/ 5811900 w 6057449"/>
              <a:gd name="connsiteY108" fmla="*/ 2259556 h 5028750"/>
              <a:gd name="connsiteX109" fmla="*/ 5811900 w 6057449"/>
              <a:gd name="connsiteY109" fmla="*/ 2396142 h 5028750"/>
              <a:gd name="connsiteX110" fmla="*/ 5811900 w 6057449"/>
              <a:gd name="connsiteY110" fmla="*/ 2396140 h 5028750"/>
              <a:gd name="connsiteX111" fmla="*/ 5675314 w 6057449"/>
              <a:gd name="connsiteY111" fmla="*/ 2396140 h 5028750"/>
              <a:gd name="connsiteX112" fmla="*/ 3444046 w 6057449"/>
              <a:gd name="connsiteY112" fmla="*/ 164874 h 5028750"/>
              <a:gd name="connsiteX113" fmla="*/ 3444046 w 6057449"/>
              <a:gd name="connsiteY113" fmla="*/ 28288 h 5028750"/>
              <a:gd name="connsiteX114" fmla="*/ 3512340 w 6057449"/>
              <a:gd name="connsiteY114" fmla="*/ 0 h 5028750"/>
              <a:gd name="connsiteX0" fmla="*/ 2884842 w 6057449"/>
              <a:gd name="connsiteY0" fmla="*/ 3893370 h 5028750"/>
              <a:gd name="connsiteX1" fmla="*/ 2953135 w 6057449"/>
              <a:gd name="connsiteY1" fmla="*/ 3921658 h 5028750"/>
              <a:gd name="connsiteX2" fmla="*/ 3634885 w 6057449"/>
              <a:gd name="connsiteY2" fmla="*/ 4603410 h 5028750"/>
              <a:gd name="connsiteX3" fmla="*/ 3634885 w 6057449"/>
              <a:gd name="connsiteY3" fmla="*/ 4739996 h 5028750"/>
              <a:gd name="connsiteX4" fmla="*/ 3634885 w 6057449"/>
              <a:gd name="connsiteY4" fmla="*/ 4739995 h 5028750"/>
              <a:gd name="connsiteX5" fmla="*/ 3498299 w 6057449"/>
              <a:gd name="connsiteY5" fmla="*/ 4739995 h 5028750"/>
              <a:gd name="connsiteX6" fmla="*/ 2816549 w 6057449"/>
              <a:gd name="connsiteY6" fmla="*/ 4058244 h 5028750"/>
              <a:gd name="connsiteX7" fmla="*/ 2816549 w 6057449"/>
              <a:gd name="connsiteY7" fmla="*/ 3921658 h 5028750"/>
              <a:gd name="connsiteX8" fmla="*/ 2884842 w 6057449"/>
              <a:gd name="connsiteY8" fmla="*/ 3893370 h 5028750"/>
              <a:gd name="connsiteX9" fmla="*/ 2713391 w 6057449"/>
              <a:gd name="connsiteY9" fmla="*/ 3203626 h 5028750"/>
              <a:gd name="connsiteX10" fmla="*/ 2781684 w 6057449"/>
              <a:gd name="connsiteY10" fmla="*/ 3231914 h 5028750"/>
              <a:gd name="connsiteX11" fmla="*/ 4217220 w 6057449"/>
              <a:gd name="connsiteY11" fmla="*/ 4667452 h 5028750"/>
              <a:gd name="connsiteX12" fmla="*/ 4217220 w 6057449"/>
              <a:gd name="connsiteY12" fmla="*/ 4804038 h 5028750"/>
              <a:gd name="connsiteX13" fmla="*/ 4217220 w 6057449"/>
              <a:gd name="connsiteY13" fmla="*/ 4804037 h 5028750"/>
              <a:gd name="connsiteX14" fmla="*/ 4080634 w 6057449"/>
              <a:gd name="connsiteY14" fmla="*/ 4804037 h 5028750"/>
              <a:gd name="connsiteX15" fmla="*/ 2645098 w 6057449"/>
              <a:gd name="connsiteY15" fmla="*/ 3368500 h 5028750"/>
              <a:gd name="connsiteX16" fmla="*/ 2645098 w 6057449"/>
              <a:gd name="connsiteY16" fmla="*/ 3231914 h 5028750"/>
              <a:gd name="connsiteX17" fmla="*/ 2713391 w 6057449"/>
              <a:gd name="connsiteY17" fmla="*/ 3203626 h 5028750"/>
              <a:gd name="connsiteX18" fmla="*/ 2517321 w 6057449"/>
              <a:gd name="connsiteY18" fmla="*/ 2521042 h 5028750"/>
              <a:gd name="connsiteX19" fmla="*/ 2585614 w 6057449"/>
              <a:gd name="connsiteY19" fmla="*/ 2549330 h 5028750"/>
              <a:gd name="connsiteX20" fmla="*/ 4900160 w 6057449"/>
              <a:gd name="connsiteY20" fmla="*/ 4863878 h 5028750"/>
              <a:gd name="connsiteX21" fmla="*/ 4900160 w 6057449"/>
              <a:gd name="connsiteY21" fmla="*/ 5000464 h 5028750"/>
              <a:gd name="connsiteX22" fmla="*/ 4900160 w 6057449"/>
              <a:gd name="connsiteY22" fmla="*/ 5000463 h 5028750"/>
              <a:gd name="connsiteX23" fmla="*/ 4763574 w 6057449"/>
              <a:gd name="connsiteY23" fmla="*/ 5000463 h 5028750"/>
              <a:gd name="connsiteX24" fmla="*/ 2449028 w 6057449"/>
              <a:gd name="connsiteY24" fmla="*/ 2685916 h 5028750"/>
              <a:gd name="connsiteX25" fmla="*/ 2449028 w 6057449"/>
              <a:gd name="connsiteY25" fmla="*/ 2549330 h 5028750"/>
              <a:gd name="connsiteX26" fmla="*/ 2517321 w 6057449"/>
              <a:gd name="connsiteY26" fmla="*/ 2521042 h 5028750"/>
              <a:gd name="connsiteX27" fmla="*/ 2431596 w 6057449"/>
              <a:gd name="connsiteY27" fmla="*/ 1929691 h 5028750"/>
              <a:gd name="connsiteX28" fmla="*/ 2499889 w 6057449"/>
              <a:gd name="connsiteY28" fmla="*/ 1957979 h 5028750"/>
              <a:gd name="connsiteX29" fmla="*/ 5016383 w 6057449"/>
              <a:gd name="connsiteY29" fmla="*/ 4474473 h 5028750"/>
              <a:gd name="connsiteX30" fmla="*/ 5016383 w 6057449"/>
              <a:gd name="connsiteY30" fmla="*/ 4611060 h 5028750"/>
              <a:gd name="connsiteX31" fmla="*/ 5016383 w 6057449"/>
              <a:gd name="connsiteY31" fmla="*/ 4611058 h 5028750"/>
              <a:gd name="connsiteX32" fmla="*/ 4879797 w 6057449"/>
              <a:gd name="connsiteY32" fmla="*/ 4611058 h 5028750"/>
              <a:gd name="connsiteX33" fmla="*/ 2363303 w 6057449"/>
              <a:gd name="connsiteY33" fmla="*/ 2094565 h 5028750"/>
              <a:gd name="connsiteX34" fmla="*/ 2363303 w 6057449"/>
              <a:gd name="connsiteY34" fmla="*/ 1957979 h 5028750"/>
              <a:gd name="connsiteX35" fmla="*/ 2431596 w 6057449"/>
              <a:gd name="connsiteY35" fmla="*/ 1929691 h 5028750"/>
              <a:gd name="connsiteX36" fmla="*/ 2724488 w 6057449"/>
              <a:gd name="connsiteY36" fmla="*/ 1722202 h 5028750"/>
              <a:gd name="connsiteX37" fmla="*/ 2792781 w 6057449"/>
              <a:gd name="connsiteY37" fmla="*/ 1750490 h 5028750"/>
              <a:gd name="connsiteX38" fmla="*/ 5691775 w 6057449"/>
              <a:gd name="connsiteY38" fmla="*/ 4649486 h 5028750"/>
              <a:gd name="connsiteX39" fmla="*/ 5691775 w 6057449"/>
              <a:gd name="connsiteY39" fmla="*/ 4786072 h 5028750"/>
              <a:gd name="connsiteX40" fmla="*/ 5691775 w 6057449"/>
              <a:gd name="connsiteY40" fmla="*/ 4786071 h 5028750"/>
              <a:gd name="connsiteX41" fmla="*/ 5555189 w 6057449"/>
              <a:gd name="connsiteY41" fmla="*/ 4786071 h 5028750"/>
              <a:gd name="connsiteX42" fmla="*/ 2656195 w 6057449"/>
              <a:gd name="connsiteY42" fmla="*/ 1887076 h 5028750"/>
              <a:gd name="connsiteX43" fmla="*/ 2656195 w 6057449"/>
              <a:gd name="connsiteY43" fmla="*/ 1750490 h 5028750"/>
              <a:gd name="connsiteX44" fmla="*/ 2724488 w 6057449"/>
              <a:gd name="connsiteY44" fmla="*/ 1722202 h 5028750"/>
              <a:gd name="connsiteX45" fmla="*/ 0 w 6057449"/>
              <a:gd name="connsiteY45" fmla="*/ 2606350 h 5028750"/>
              <a:gd name="connsiteX46" fmla="*/ 1816128 w 6057449"/>
              <a:gd name="connsiteY46" fmla="*/ 2606350 h 5028750"/>
              <a:gd name="connsiteX47" fmla="*/ 1816128 w 6057449"/>
              <a:gd name="connsiteY47" fmla="*/ 2812562 h 5028750"/>
              <a:gd name="connsiteX48" fmla="*/ 908064 w 6057449"/>
              <a:gd name="connsiteY48" fmla="*/ 3720626 h 5028750"/>
              <a:gd name="connsiteX49" fmla="*/ 0 w 6057449"/>
              <a:gd name="connsiteY49" fmla="*/ 2812562 h 5028750"/>
              <a:gd name="connsiteX50" fmla="*/ 0 w 6057449"/>
              <a:gd name="connsiteY50" fmla="*/ 2606350 h 5028750"/>
              <a:gd name="connsiteX51" fmla="*/ 2731631 w 6057449"/>
              <a:gd name="connsiteY51" fmla="*/ 1253329 h 5028750"/>
              <a:gd name="connsiteX52" fmla="*/ 2799924 w 6057449"/>
              <a:gd name="connsiteY52" fmla="*/ 1281617 h 5028750"/>
              <a:gd name="connsiteX53" fmla="*/ 5519018 w 6057449"/>
              <a:gd name="connsiteY53" fmla="*/ 4000712 h 5028750"/>
              <a:gd name="connsiteX54" fmla="*/ 5519018 w 6057449"/>
              <a:gd name="connsiteY54" fmla="*/ 4137298 h 5028750"/>
              <a:gd name="connsiteX55" fmla="*/ 5519018 w 6057449"/>
              <a:gd name="connsiteY55" fmla="*/ 4137296 h 5028750"/>
              <a:gd name="connsiteX56" fmla="*/ 5382432 w 6057449"/>
              <a:gd name="connsiteY56" fmla="*/ 4137296 h 5028750"/>
              <a:gd name="connsiteX57" fmla="*/ 2663338 w 6057449"/>
              <a:gd name="connsiteY57" fmla="*/ 1418202 h 5028750"/>
              <a:gd name="connsiteX58" fmla="*/ 2663338 w 6057449"/>
              <a:gd name="connsiteY58" fmla="*/ 1281617 h 5028750"/>
              <a:gd name="connsiteX59" fmla="*/ 2731631 w 6057449"/>
              <a:gd name="connsiteY59" fmla="*/ 1253329 h 5028750"/>
              <a:gd name="connsiteX60" fmla="*/ 3260269 w 6057449"/>
              <a:gd name="connsiteY60" fmla="*/ 1250120 h 5028750"/>
              <a:gd name="connsiteX61" fmla="*/ 3328562 w 6057449"/>
              <a:gd name="connsiteY61" fmla="*/ 1278408 h 5028750"/>
              <a:gd name="connsiteX62" fmla="*/ 6029162 w 6057449"/>
              <a:gd name="connsiteY62" fmla="*/ 3979008 h 5028750"/>
              <a:gd name="connsiteX63" fmla="*/ 6029162 w 6057449"/>
              <a:gd name="connsiteY63" fmla="*/ 4115594 h 5028750"/>
              <a:gd name="connsiteX64" fmla="*/ 6029162 w 6057449"/>
              <a:gd name="connsiteY64" fmla="*/ 4115593 h 5028750"/>
              <a:gd name="connsiteX65" fmla="*/ 5892576 w 6057449"/>
              <a:gd name="connsiteY65" fmla="*/ 4115593 h 5028750"/>
              <a:gd name="connsiteX66" fmla="*/ 3191976 w 6057449"/>
              <a:gd name="connsiteY66" fmla="*/ 1414993 h 5028750"/>
              <a:gd name="connsiteX67" fmla="*/ 3191976 w 6057449"/>
              <a:gd name="connsiteY67" fmla="*/ 1278408 h 5028750"/>
              <a:gd name="connsiteX68" fmla="*/ 3260269 w 6057449"/>
              <a:gd name="connsiteY68" fmla="*/ 1250120 h 5028750"/>
              <a:gd name="connsiteX69" fmla="*/ 2982750 w 6057449"/>
              <a:gd name="connsiteY69" fmla="*/ 486633 h 5028750"/>
              <a:gd name="connsiteX70" fmla="*/ 3051044 w 6057449"/>
              <a:gd name="connsiteY70" fmla="*/ 514921 h 5028750"/>
              <a:gd name="connsiteX71" fmla="*/ 6010923 w 6057449"/>
              <a:gd name="connsiteY71" fmla="*/ 3474801 h 5028750"/>
              <a:gd name="connsiteX72" fmla="*/ 6010923 w 6057449"/>
              <a:gd name="connsiteY72" fmla="*/ 3611387 h 5028750"/>
              <a:gd name="connsiteX73" fmla="*/ 6010923 w 6057449"/>
              <a:gd name="connsiteY73" fmla="*/ 3611386 h 5028750"/>
              <a:gd name="connsiteX74" fmla="*/ 5874337 w 6057449"/>
              <a:gd name="connsiteY74" fmla="*/ 3611386 h 5028750"/>
              <a:gd name="connsiteX75" fmla="*/ 2914458 w 6057449"/>
              <a:gd name="connsiteY75" fmla="*/ 651507 h 5028750"/>
              <a:gd name="connsiteX76" fmla="*/ 2914458 w 6057449"/>
              <a:gd name="connsiteY76" fmla="*/ 514921 h 5028750"/>
              <a:gd name="connsiteX77" fmla="*/ 2982750 w 6057449"/>
              <a:gd name="connsiteY77" fmla="*/ 486633 h 5028750"/>
              <a:gd name="connsiteX78" fmla="*/ 3432807 w 6057449"/>
              <a:gd name="connsiteY78" fmla="*/ 442912 h 5028750"/>
              <a:gd name="connsiteX79" fmla="*/ 3501101 w 6057449"/>
              <a:gd name="connsiteY79" fmla="*/ 471200 h 5028750"/>
              <a:gd name="connsiteX80" fmla="*/ 5946202 w 6057449"/>
              <a:gd name="connsiteY80" fmla="*/ 2916302 h 5028750"/>
              <a:gd name="connsiteX81" fmla="*/ 5946202 w 6057449"/>
              <a:gd name="connsiteY81" fmla="*/ 3052888 h 5028750"/>
              <a:gd name="connsiteX82" fmla="*/ 5946202 w 6057449"/>
              <a:gd name="connsiteY82" fmla="*/ 3052887 h 5028750"/>
              <a:gd name="connsiteX83" fmla="*/ 5809616 w 6057449"/>
              <a:gd name="connsiteY83" fmla="*/ 3052887 h 5028750"/>
              <a:gd name="connsiteX84" fmla="*/ 3364514 w 6057449"/>
              <a:gd name="connsiteY84" fmla="*/ 607786 h 5028750"/>
              <a:gd name="connsiteX85" fmla="*/ 3364514 w 6057449"/>
              <a:gd name="connsiteY85" fmla="*/ 471200 h 5028750"/>
              <a:gd name="connsiteX86" fmla="*/ 3432807 w 6057449"/>
              <a:gd name="connsiteY86" fmla="*/ 442912 h 5028750"/>
              <a:gd name="connsiteX87" fmla="*/ 4905371 w 6057449"/>
              <a:gd name="connsiteY87" fmla="*/ 385762 h 5028750"/>
              <a:gd name="connsiteX88" fmla="*/ 4973664 w 6057449"/>
              <a:gd name="connsiteY88" fmla="*/ 414049 h 5028750"/>
              <a:gd name="connsiteX89" fmla="*/ 5568060 w 6057449"/>
              <a:gd name="connsiteY89" fmla="*/ 1008446 h 5028750"/>
              <a:gd name="connsiteX90" fmla="*/ 5568060 w 6057449"/>
              <a:gd name="connsiteY90" fmla="*/ 1145032 h 5028750"/>
              <a:gd name="connsiteX91" fmla="*/ 5568060 w 6057449"/>
              <a:gd name="connsiteY91" fmla="*/ 1145031 h 5028750"/>
              <a:gd name="connsiteX92" fmla="*/ 5431474 w 6057449"/>
              <a:gd name="connsiteY92" fmla="*/ 1145031 h 5028750"/>
              <a:gd name="connsiteX93" fmla="*/ 4837078 w 6057449"/>
              <a:gd name="connsiteY93" fmla="*/ 550636 h 5028750"/>
              <a:gd name="connsiteX94" fmla="*/ 4837078 w 6057449"/>
              <a:gd name="connsiteY94" fmla="*/ 414049 h 5028750"/>
              <a:gd name="connsiteX95" fmla="*/ 4905371 w 6057449"/>
              <a:gd name="connsiteY95" fmla="*/ 385762 h 5028750"/>
              <a:gd name="connsiteX96" fmla="*/ 4140989 w 6057449"/>
              <a:gd name="connsiteY96" fmla="*/ 142873 h 5028750"/>
              <a:gd name="connsiteX97" fmla="*/ 4209282 w 6057449"/>
              <a:gd name="connsiteY97" fmla="*/ 171161 h 5028750"/>
              <a:gd name="connsiteX98" fmla="*/ 5718078 w 6057449"/>
              <a:gd name="connsiteY98" fmla="*/ 1679957 h 5028750"/>
              <a:gd name="connsiteX99" fmla="*/ 5718078 w 6057449"/>
              <a:gd name="connsiteY99" fmla="*/ 1816543 h 5028750"/>
              <a:gd name="connsiteX100" fmla="*/ 5718078 w 6057449"/>
              <a:gd name="connsiteY100" fmla="*/ 1816542 h 5028750"/>
              <a:gd name="connsiteX101" fmla="*/ 5581492 w 6057449"/>
              <a:gd name="connsiteY101" fmla="*/ 1816542 h 5028750"/>
              <a:gd name="connsiteX102" fmla="*/ 4072696 w 6057449"/>
              <a:gd name="connsiteY102" fmla="*/ 307747 h 5028750"/>
              <a:gd name="connsiteX103" fmla="*/ 4072696 w 6057449"/>
              <a:gd name="connsiteY103" fmla="*/ 171161 h 5028750"/>
              <a:gd name="connsiteX104" fmla="*/ 4140989 w 6057449"/>
              <a:gd name="connsiteY104" fmla="*/ 142873 h 5028750"/>
              <a:gd name="connsiteX105" fmla="*/ 3512340 w 6057449"/>
              <a:gd name="connsiteY105" fmla="*/ 0 h 5028750"/>
              <a:gd name="connsiteX106" fmla="*/ 3580633 w 6057449"/>
              <a:gd name="connsiteY106" fmla="*/ 28288 h 5028750"/>
              <a:gd name="connsiteX107" fmla="*/ 5811900 w 6057449"/>
              <a:gd name="connsiteY107" fmla="*/ 2259556 h 5028750"/>
              <a:gd name="connsiteX108" fmla="*/ 5811900 w 6057449"/>
              <a:gd name="connsiteY108" fmla="*/ 2396142 h 5028750"/>
              <a:gd name="connsiteX109" fmla="*/ 5811900 w 6057449"/>
              <a:gd name="connsiteY109" fmla="*/ 2396140 h 5028750"/>
              <a:gd name="connsiteX110" fmla="*/ 5675314 w 6057449"/>
              <a:gd name="connsiteY110" fmla="*/ 2396140 h 5028750"/>
              <a:gd name="connsiteX111" fmla="*/ 3444046 w 6057449"/>
              <a:gd name="connsiteY111" fmla="*/ 164874 h 5028750"/>
              <a:gd name="connsiteX112" fmla="*/ 3444046 w 6057449"/>
              <a:gd name="connsiteY112" fmla="*/ 28288 h 5028750"/>
              <a:gd name="connsiteX113" fmla="*/ 3512340 w 6057449"/>
              <a:gd name="connsiteY113" fmla="*/ 0 h 5028750"/>
              <a:gd name="connsiteX0" fmla="*/ 2884842 w 6057449"/>
              <a:gd name="connsiteY0" fmla="*/ 3893370 h 5028750"/>
              <a:gd name="connsiteX1" fmla="*/ 2953135 w 6057449"/>
              <a:gd name="connsiteY1" fmla="*/ 3921658 h 5028750"/>
              <a:gd name="connsiteX2" fmla="*/ 3634885 w 6057449"/>
              <a:gd name="connsiteY2" fmla="*/ 4603410 h 5028750"/>
              <a:gd name="connsiteX3" fmla="*/ 3634885 w 6057449"/>
              <a:gd name="connsiteY3" fmla="*/ 4739996 h 5028750"/>
              <a:gd name="connsiteX4" fmla="*/ 3634885 w 6057449"/>
              <a:gd name="connsiteY4" fmla="*/ 4739995 h 5028750"/>
              <a:gd name="connsiteX5" fmla="*/ 3498299 w 6057449"/>
              <a:gd name="connsiteY5" fmla="*/ 4739995 h 5028750"/>
              <a:gd name="connsiteX6" fmla="*/ 2816549 w 6057449"/>
              <a:gd name="connsiteY6" fmla="*/ 4058244 h 5028750"/>
              <a:gd name="connsiteX7" fmla="*/ 2816549 w 6057449"/>
              <a:gd name="connsiteY7" fmla="*/ 3921658 h 5028750"/>
              <a:gd name="connsiteX8" fmla="*/ 2884842 w 6057449"/>
              <a:gd name="connsiteY8" fmla="*/ 3893370 h 5028750"/>
              <a:gd name="connsiteX9" fmla="*/ 2713391 w 6057449"/>
              <a:gd name="connsiteY9" fmla="*/ 3203626 h 5028750"/>
              <a:gd name="connsiteX10" fmla="*/ 2781684 w 6057449"/>
              <a:gd name="connsiteY10" fmla="*/ 3231914 h 5028750"/>
              <a:gd name="connsiteX11" fmla="*/ 4217220 w 6057449"/>
              <a:gd name="connsiteY11" fmla="*/ 4667452 h 5028750"/>
              <a:gd name="connsiteX12" fmla="*/ 4217220 w 6057449"/>
              <a:gd name="connsiteY12" fmla="*/ 4804038 h 5028750"/>
              <a:gd name="connsiteX13" fmla="*/ 4217220 w 6057449"/>
              <a:gd name="connsiteY13" fmla="*/ 4804037 h 5028750"/>
              <a:gd name="connsiteX14" fmla="*/ 4080634 w 6057449"/>
              <a:gd name="connsiteY14" fmla="*/ 4804037 h 5028750"/>
              <a:gd name="connsiteX15" fmla="*/ 2645098 w 6057449"/>
              <a:gd name="connsiteY15" fmla="*/ 3368500 h 5028750"/>
              <a:gd name="connsiteX16" fmla="*/ 2645098 w 6057449"/>
              <a:gd name="connsiteY16" fmla="*/ 3231914 h 5028750"/>
              <a:gd name="connsiteX17" fmla="*/ 2713391 w 6057449"/>
              <a:gd name="connsiteY17" fmla="*/ 3203626 h 5028750"/>
              <a:gd name="connsiteX18" fmla="*/ 2517321 w 6057449"/>
              <a:gd name="connsiteY18" fmla="*/ 2521042 h 5028750"/>
              <a:gd name="connsiteX19" fmla="*/ 2585614 w 6057449"/>
              <a:gd name="connsiteY19" fmla="*/ 2549330 h 5028750"/>
              <a:gd name="connsiteX20" fmla="*/ 4900160 w 6057449"/>
              <a:gd name="connsiteY20" fmla="*/ 4863878 h 5028750"/>
              <a:gd name="connsiteX21" fmla="*/ 4900160 w 6057449"/>
              <a:gd name="connsiteY21" fmla="*/ 5000464 h 5028750"/>
              <a:gd name="connsiteX22" fmla="*/ 4900160 w 6057449"/>
              <a:gd name="connsiteY22" fmla="*/ 5000463 h 5028750"/>
              <a:gd name="connsiteX23" fmla="*/ 4763574 w 6057449"/>
              <a:gd name="connsiteY23" fmla="*/ 5000463 h 5028750"/>
              <a:gd name="connsiteX24" fmla="*/ 2449028 w 6057449"/>
              <a:gd name="connsiteY24" fmla="*/ 2685916 h 5028750"/>
              <a:gd name="connsiteX25" fmla="*/ 2449028 w 6057449"/>
              <a:gd name="connsiteY25" fmla="*/ 2549330 h 5028750"/>
              <a:gd name="connsiteX26" fmla="*/ 2517321 w 6057449"/>
              <a:gd name="connsiteY26" fmla="*/ 2521042 h 5028750"/>
              <a:gd name="connsiteX27" fmla="*/ 2431596 w 6057449"/>
              <a:gd name="connsiteY27" fmla="*/ 1929691 h 5028750"/>
              <a:gd name="connsiteX28" fmla="*/ 2499889 w 6057449"/>
              <a:gd name="connsiteY28" fmla="*/ 1957979 h 5028750"/>
              <a:gd name="connsiteX29" fmla="*/ 5016383 w 6057449"/>
              <a:gd name="connsiteY29" fmla="*/ 4474473 h 5028750"/>
              <a:gd name="connsiteX30" fmla="*/ 5016383 w 6057449"/>
              <a:gd name="connsiteY30" fmla="*/ 4611060 h 5028750"/>
              <a:gd name="connsiteX31" fmla="*/ 5016383 w 6057449"/>
              <a:gd name="connsiteY31" fmla="*/ 4611058 h 5028750"/>
              <a:gd name="connsiteX32" fmla="*/ 4879797 w 6057449"/>
              <a:gd name="connsiteY32" fmla="*/ 4611058 h 5028750"/>
              <a:gd name="connsiteX33" fmla="*/ 2363303 w 6057449"/>
              <a:gd name="connsiteY33" fmla="*/ 2094565 h 5028750"/>
              <a:gd name="connsiteX34" fmla="*/ 2363303 w 6057449"/>
              <a:gd name="connsiteY34" fmla="*/ 1957979 h 5028750"/>
              <a:gd name="connsiteX35" fmla="*/ 2431596 w 6057449"/>
              <a:gd name="connsiteY35" fmla="*/ 1929691 h 5028750"/>
              <a:gd name="connsiteX36" fmla="*/ 2724488 w 6057449"/>
              <a:gd name="connsiteY36" fmla="*/ 1722202 h 5028750"/>
              <a:gd name="connsiteX37" fmla="*/ 2792781 w 6057449"/>
              <a:gd name="connsiteY37" fmla="*/ 1750490 h 5028750"/>
              <a:gd name="connsiteX38" fmla="*/ 5691775 w 6057449"/>
              <a:gd name="connsiteY38" fmla="*/ 4649486 h 5028750"/>
              <a:gd name="connsiteX39" fmla="*/ 5691775 w 6057449"/>
              <a:gd name="connsiteY39" fmla="*/ 4786072 h 5028750"/>
              <a:gd name="connsiteX40" fmla="*/ 5691775 w 6057449"/>
              <a:gd name="connsiteY40" fmla="*/ 4786071 h 5028750"/>
              <a:gd name="connsiteX41" fmla="*/ 5555189 w 6057449"/>
              <a:gd name="connsiteY41" fmla="*/ 4786071 h 5028750"/>
              <a:gd name="connsiteX42" fmla="*/ 2656195 w 6057449"/>
              <a:gd name="connsiteY42" fmla="*/ 1887076 h 5028750"/>
              <a:gd name="connsiteX43" fmla="*/ 2656195 w 6057449"/>
              <a:gd name="connsiteY43" fmla="*/ 1750490 h 5028750"/>
              <a:gd name="connsiteX44" fmla="*/ 2724488 w 6057449"/>
              <a:gd name="connsiteY44" fmla="*/ 1722202 h 5028750"/>
              <a:gd name="connsiteX45" fmla="*/ 0 w 6057449"/>
              <a:gd name="connsiteY45" fmla="*/ 2606350 h 5028750"/>
              <a:gd name="connsiteX46" fmla="*/ 1816128 w 6057449"/>
              <a:gd name="connsiteY46" fmla="*/ 2812562 h 5028750"/>
              <a:gd name="connsiteX47" fmla="*/ 908064 w 6057449"/>
              <a:gd name="connsiteY47" fmla="*/ 3720626 h 5028750"/>
              <a:gd name="connsiteX48" fmla="*/ 0 w 6057449"/>
              <a:gd name="connsiteY48" fmla="*/ 2812562 h 5028750"/>
              <a:gd name="connsiteX49" fmla="*/ 0 w 6057449"/>
              <a:gd name="connsiteY49" fmla="*/ 2606350 h 5028750"/>
              <a:gd name="connsiteX50" fmla="*/ 2731631 w 6057449"/>
              <a:gd name="connsiteY50" fmla="*/ 1253329 h 5028750"/>
              <a:gd name="connsiteX51" fmla="*/ 2799924 w 6057449"/>
              <a:gd name="connsiteY51" fmla="*/ 1281617 h 5028750"/>
              <a:gd name="connsiteX52" fmla="*/ 5519018 w 6057449"/>
              <a:gd name="connsiteY52" fmla="*/ 4000712 h 5028750"/>
              <a:gd name="connsiteX53" fmla="*/ 5519018 w 6057449"/>
              <a:gd name="connsiteY53" fmla="*/ 4137298 h 5028750"/>
              <a:gd name="connsiteX54" fmla="*/ 5519018 w 6057449"/>
              <a:gd name="connsiteY54" fmla="*/ 4137296 h 5028750"/>
              <a:gd name="connsiteX55" fmla="*/ 5382432 w 6057449"/>
              <a:gd name="connsiteY55" fmla="*/ 4137296 h 5028750"/>
              <a:gd name="connsiteX56" fmla="*/ 2663338 w 6057449"/>
              <a:gd name="connsiteY56" fmla="*/ 1418202 h 5028750"/>
              <a:gd name="connsiteX57" fmla="*/ 2663338 w 6057449"/>
              <a:gd name="connsiteY57" fmla="*/ 1281617 h 5028750"/>
              <a:gd name="connsiteX58" fmla="*/ 2731631 w 6057449"/>
              <a:gd name="connsiteY58" fmla="*/ 1253329 h 5028750"/>
              <a:gd name="connsiteX59" fmla="*/ 3260269 w 6057449"/>
              <a:gd name="connsiteY59" fmla="*/ 1250120 h 5028750"/>
              <a:gd name="connsiteX60" fmla="*/ 3328562 w 6057449"/>
              <a:gd name="connsiteY60" fmla="*/ 1278408 h 5028750"/>
              <a:gd name="connsiteX61" fmla="*/ 6029162 w 6057449"/>
              <a:gd name="connsiteY61" fmla="*/ 3979008 h 5028750"/>
              <a:gd name="connsiteX62" fmla="*/ 6029162 w 6057449"/>
              <a:gd name="connsiteY62" fmla="*/ 4115594 h 5028750"/>
              <a:gd name="connsiteX63" fmla="*/ 6029162 w 6057449"/>
              <a:gd name="connsiteY63" fmla="*/ 4115593 h 5028750"/>
              <a:gd name="connsiteX64" fmla="*/ 5892576 w 6057449"/>
              <a:gd name="connsiteY64" fmla="*/ 4115593 h 5028750"/>
              <a:gd name="connsiteX65" fmla="*/ 3191976 w 6057449"/>
              <a:gd name="connsiteY65" fmla="*/ 1414993 h 5028750"/>
              <a:gd name="connsiteX66" fmla="*/ 3191976 w 6057449"/>
              <a:gd name="connsiteY66" fmla="*/ 1278408 h 5028750"/>
              <a:gd name="connsiteX67" fmla="*/ 3260269 w 6057449"/>
              <a:gd name="connsiteY67" fmla="*/ 1250120 h 5028750"/>
              <a:gd name="connsiteX68" fmla="*/ 2982750 w 6057449"/>
              <a:gd name="connsiteY68" fmla="*/ 486633 h 5028750"/>
              <a:gd name="connsiteX69" fmla="*/ 3051044 w 6057449"/>
              <a:gd name="connsiteY69" fmla="*/ 514921 h 5028750"/>
              <a:gd name="connsiteX70" fmla="*/ 6010923 w 6057449"/>
              <a:gd name="connsiteY70" fmla="*/ 3474801 h 5028750"/>
              <a:gd name="connsiteX71" fmla="*/ 6010923 w 6057449"/>
              <a:gd name="connsiteY71" fmla="*/ 3611387 h 5028750"/>
              <a:gd name="connsiteX72" fmla="*/ 6010923 w 6057449"/>
              <a:gd name="connsiteY72" fmla="*/ 3611386 h 5028750"/>
              <a:gd name="connsiteX73" fmla="*/ 5874337 w 6057449"/>
              <a:gd name="connsiteY73" fmla="*/ 3611386 h 5028750"/>
              <a:gd name="connsiteX74" fmla="*/ 2914458 w 6057449"/>
              <a:gd name="connsiteY74" fmla="*/ 651507 h 5028750"/>
              <a:gd name="connsiteX75" fmla="*/ 2914458 w 6057449"/>
              <a:gd name="connsiteY75" fmla="*/ 514921 h 5028750"/>
              <a:gd name="connsiteX76" fmla="*/ 2982750 w 6057449"/>
              <a:gd name="connsiteY76" fmla="*/ 486633 h 5028750"/>
              <a:gd name="connsiteX77" fmla="*/ 3432807 w 6057449"/>
              <a:gd name="connsiteY77" fmla="*/ 442912 h 5028750"/>
              <a:gd name="connsiteX78" fmla="*/ 3501101 w 6057449"/>
              <a:gd name="connsiteY78" fmla="*/ 471200 h 5028750"/>
              <a:gd name="connsiteX79" fmla="*/ 5946202 w 6057449"/>
              <a:gd name="connsiteY79" fmla="*/ 2916302 h 5028750"/>
              <a:gd name="connsiteX80" fmla="*/ 5946202 w 6057449"/>
              <a:gd name="connsiteY80" fmla="*/ 3052888 h 5028750"/>
              <a:gd name="connsiteX81" fmla="*/ 5946202 w 6057449"/>
              <a:gd name="connsiteY81" fmla="*/ 3052887 h 5028750"/>
              <a:gd name="connsiteX82" fmla="*/ 5809616 w 6057449"/>
              <a:gd name="connsiteY82" fmla="*/ 3052887 h 5028750"/>
              <a:gd name="connsiteX83" fmla="*/ 3364514 w 6057449"/>
              <a:gd name="connsiteY83" fmla="*/ 607786 h 5028750"/>
              <a:gd name="connsiteX84" fmla="*/ 3364514 w 6057449"/>
              <a:gd name="connsiteY84" fmla="*/ 471200 h 5028750"/>
              <a:gd name="connsiteX85" fmla="*/ 3432807 w 6057449"/>
              <a:gd name="connsiteY85" fmla="*/ 442912 h 5028750"/>
              <a:gd name="connsiteX86" fmla="*/ 4905371 w 6057449"/>
              <a:gd name="connsiteY86" fmla="*/ 385762 h 5028750"/>
              <a:gd name="connsiteX87" fmla="*/ 4973664 w 6057449"/>
              <a:gd name="connsiteY87" fmla="*/ 414049 h 5028750"/>
              <a:gd name="connsiteX88" fmla="*/ 5568060 w 6057449"/>
              <a:gd name="connsiteY88" fmla="*/ 1008446 h 5028750"/>
              <a:gd name="connsiteX89" fmla="*/ 5568060 w 6057449"/>
              <a:gd name="connsiteY89" fmla="*/ 1145032 h 5028750"/>
              <a:gd name="connsiteX90" fmla="*/ 5568060 w 6057449"/>
              <a:gd name="connsiteY90" fmla="*/ 1145031 h 5028750"/>
              <a:gd name="connsiteX91" fmla="*/ 5431474 w 6057449"/>
              <a:gd name="connsiteY91" fmla="*/ 1145031 h 5028750"/>
              <a:gd name="connsiteX92" fmla="*/ 4837078 w 6057449"/>
              <a:gd name="connsiteY92" fmla="*/ 550636 h 5028750"/>
              <a:gd name="connsiteX93" fmla="*/ 4837078 w 6057449"/>
              <a:gd name="connsiteY93" fmla="*/ 414049 h 5028750"/>
              <a:gd name="connsiteX94" fmla="*/ 4905371 w 6057449"/>
              <a:gd name="connsiteY94" fmla="*/ 385762 h 5028750"/>
              <a:gd name="connsiteX95" fmla="*/ 4140989 w 6057449"/>
              <a:gd name="connsiteY95" fmla="*/ 142873 h 5028750"/>
              <a:gd name="connsiteX96" fmla="*/ 4209282 w 6057449"/>
              <a:gd name="connsiteY96" fmla="*/ 171161 h 5028750"/>
              <a:gd name="connsiteX97" fmla="*/ 5718078 w 6057449"/>
              <a:gd name="connsiteY97" fmla="*/ 1679957 h 5028750"/>
              <a:gd name="connsiteX98" fmla="*/ 5718078 w 6057449"/>
              <a:gd name="connsiteY98" fmla="*/ 1816543 h 5028750"/>
              <a:gd name="connsiteX99" fmla="*/ 5718078 w 6057449"/>
              <a:gd name="connsiteY99" fmla="*/ 1816542 h 5028750"/>
              <a:gd name="connsiteX100" fmla="*/ 5581492 w 6057449"/>
              <a:gd name="connsiteY100" fmla="*/ 1816542 h 5028750"/>
              <a:gd name="connsiteX101" fmla="*/ 4072696 w 6057449"/>
              <a:gd name="connsiteY101" fmla="*/ 307747 h 5028750"/>
              <a:gd name="connsiteX102" fmla="*/ 4072696 w 6057449"/>
              <a:gd name="connsiteY102" fmla="*/ 171161 h 5028750"/>
              <a:gd name="connsiteX103" fmla="*/ 4140989 w 6057449"/>
              <a:gd name="connsiteY103" fmla="*/ 142873 h 5028750"/>
              <a:gd name="connsiteX104" fmla="*/ 3512340 w 6057449"/>
              <a:gd name="connsiteY104" fmla="*/ 0 h 5028750"/>
              <a:gd name="connsiteX105" fmla="*/ 3580633 w 6057449"/>
              <a:gd name="connsiteY105" fmla="*/ 28288 h 5028750"/>
              <a:gd name="connsiteX106" fmla="*/ 5811900 w 6057449"/>
              <a:gd name="connsiteY106" fmla="*/ 2259556 h 5028750"/>
              <a:gd name="connsiteX107" fmla="*/ 5811900 w 6057449"/>
              <a:gd name="connsiteY107" fmla="*/ 2396142 h 5028750"/>
              <a:gd name="connsiteX108" fmla="*/ 5811900 w 6057449"/>
              <a:gd name="connsiteY108" fmla="*/ 2396140 h 5028750"/>
              <a:gd name="connsiteX109" fmla="*/ 5675314 w 6057449"/>
              <a:gd name="connsiteY109" fmla="*/ 2396140 h 5028750"/>
              <a:gd name="connsiteX110" fmla="*/ 3444046 w 6057449"/>
              <a:gd name="connsiteY110" fmla="*/ 164874 h 5028750"/>
              <a:gd name="connsiteX111" fmla="*/ 3444046 w 6057449"/>
              <a:gd name="connsiteY111" fmla="*/ 28288 h 5028750"/>
              <a:gd name="connsiteX112" fmla="*/ 3512340 w 6057449"/>
              <a:gd name="connsiteY112" fmla="*/ 0 h 5028750"/>
              <a:gd name="connsiteX0" fmla="*/ 2884842 w 6057449"/>
              <a:gd name="connsiteY0" fmla="*/ 3893370 h 5028750"/>
              <a:gd name="connsiteX1" fmla="*/ 2953135 w 6057449"/>
              <a:gd name="connsiteY1" fmla="*/ 3921658 h 5028750"/>
              <a:gd name="connsiteX2" fmla="*/ 3634885 w 6057449"/>
              <a:gd name="connsiteY2" fmla="*/ 4603410 h 5028750"/>
              <a:gd name="connsiteX3" fmla="*/ 3634885 w 6057449"/>
              <a:gd name="connsiteY3" fmla="*/ 4739996 h 5028750"/>
              <a:gd name="connsiteX4" fmla="*/ 3634885 w 6057449"/>
              <a:gd name="connsiteY4" fmla="*/ 4739995 h 5028750"/>
              <a:gd name="connsiteX5" fmla="*/ 3498299 w 6057449"/>
              <a:gd name="connsiteY5" fmla="*/ 4739995 h 5028750"/>
              <a:gd name="connsiteX6" fmla="*/ 2816549 w 6057449"/>
              <a:gd name="connsiteY6" fmla="*/ 4058244 h 5028750"/>
              <a:gd name="connsiteX7" fmla="*/ 2816549 w 6057449"/>
              <a:gd name="connsiteY7" fmla="*/ 3921658 h 5028750"/>
              <a:gd name="connsiteX8" fmla="*/ 2884842 w 6057449"/>
              <a:gd name="connsiteY8" fmla="*/ 3893370 h 5028750"/>
              <a:gd name="connsiteX9" fmla="*/ 2713391 w 6057449"/>
              <a:gd name="connsiteY9" fmla="*/ 3203626 h 5028750"/>
              <a:gd name="connsiteX10" fmla="*/ 2781684 w 6057449"/>
              <a:gd name="connsiteY10" fmla="*/ 3231914 h 5028750"/>
              <a:gd name="connsiteX11" fmla="*/ 4217220 w 6057449"/>
              <a:gd name="connsiteY11" fmla="*/ 4667452 h 5028750"/>
              <a:gd name="connsiteX12" fmla="*/ 4217220 w 6057449"/>
              <a:gd name="connsiteY12" fmla="*/ 4804038 h 5028750"/>
              <a:gd name="connsiteX13" fmla="*/ 4217220 w 6057449"/>
              <a:gd name="connsiteY13" fmla="*/ 4804037 h 5028750"/>
              <a:gd name="connsiteX14" fmla="*/ 4080634 w 6057449"/>
              <a:gd name="connsiteY14" fmla="*/ 4804037 h 5028750"/>
              <a:gd name="connsiteX15" fmla="*/ 2645098 w 6057449"/>
              <a:gd name="connsiteY15" fmla="*/ 3368500 h 5028750"/>
              <a:gd name="connsiteX16" fmla="*/ 2645098 w 6057449"/>
              <a:gd name="connsiteY16" fmla="*/ 3231914 h 5028750"/>
              <a:gd name="connsiteX17" fmla="*/ 2713391 w 6057449"/>
              <a:gd name="connsiteY17" fmla="*/ 3203626 h 5028750"/>
              <a:gd name="connsiteX18" fmla="*/ 2517321 w 6057449"/>
              <a:gd name="connsiteY18" fmla="*/ 2521042 h 5028750"/>
              <a:gd name="connsiteX19" fmla="*/ 2585614 w 6057449"/>
              <a:gd name="connsiteY19" fmla="*/ 2549330 h 5028750"/>
              <a:gd name="connsiteX20" fmla="*/ 4900160 w 6057449"/>
              <a:gd name="connsiteY20" fmla="*/ 4863878 h 5028750"/>
              <a:gd name="connsiteX21" fmla="*/ 4900160 w 6057449"/>
              <a:gd name="connsiteY21" fmla="*/ 5000464 h 5028750"/>
              <a:gd name="connsiteX22" fmla="*/ 4900160 w 6057449"/>
              <a:gd name="connsiteY22" fmla="*/ 5000463 h 5028750"/>
              <a:gd name="connsiteX23" fmla="*/ 4763574 w 6057449"/>
              <a:gd name="connsiteY23" fmla="*/ 5000463 h 5028750"/>
              <a:gd name="connsiteX24" fmla="*/ 2449028 w 6057449"/>
              <a:gd name="connsiteY24" fmla="*/ 2685916 h 5028750"/>
              <a:gd name="connsiteX25" fmla="*/ 2449028 w 6057449"/>
              <a:gd name="connsiteY25" fmla="*/ 2549330 h 5028750"/>
              <a:gd name="connsiteX26" fmla="*/ 2517321 w 6057449"/>
              <a:gd name="connsiteY26" fmla="*/ 2521042 h 5028750"/>
              <a:gd name="connsiteX27" fmla="*/ 2431596 w 6057449"/>
              <a:gd name="connsiteY27" fmla="*/ 1929691 h 5028750"/>
              <a:gd name="connsiteX28" fmla="*/ 2499889 w 6057449"/>
              <a:gd name="connsiteY28" fmla="*/ 1957979 h 5028750"/>
              <a:gd name="connsiteX29" fmla="*/ 5016383 w 6057449"/>
              <a:gd name="connsiteY29" fmla="*/ 4474473 h 5028750"/>
              <a:gd name="connsiteX30" fmla="*/ 5016383 w 6057449"/>
              <a:gd name="connsiteY30" fmla="*/ 4611060 h 5028750"/>
              <a:gd name="connsiteX31" fmla="*/ 5016383 w 6057449"/>
              <a:gd name="connsiteY31" fmla="*/ 4611058 h 5028750"/>
              <a:gd name="connsiteX32" fmla="*/ 4879797 w 6057449"/>
              <a:gd name="connsiteY32" fmla="*/ 4611058 h 5028750"/>
              <a:gd name="connsiteX33" fmla="*/ 2363303 w 6057449"/>
              <a:gd name="connsiteY33" fmla="*/ 2094565 h 5028750"/>
              <a:gd name="connsiteX34" fmla="*/ 2363303 w 6057449"/>
              <a:gd name="connsiteY34" fmla="*/ 1957979 h 5028750"/>
              <a:gd name="connsiteX35" fmla="*/ 2431596 w 6057449"/>
              <a:gd name="connsiteY35" fmla="*/ 1929691 h 5028750"/>
              <a:gd name="connsiteX36" fmla="*/ 2724488 w 6057449"/>
              <a:gd name="connsiteY36" fmla="*/ 1722202 h 5028750"/>
              <a:gd name="connsiteX37" fmla="*/ 2792781 w 6057449"/>
              <a:gd name="connsiteY37" fmla="*/ 1750490 h 5028750"/>
              <a:gd name="connsiteX38" fmla="*/ 5691775 w 6057449"/>
              <a:gd name="connsiteY38" fmla="*/ 4649486 h 5028750"/>
              <a:gd name="connsiteX39" fmla="*/ 5691775 w 6057449"/>
              <a:gd name="connsiteY39" fmla="*/ 4786072 h 5028750"/>
              <a:gd name="connsiteX40" fmla="*/ 5691775 w 6057449"/>
              <a:gd name="connsiteY40" fmla="*/ 4786071 h 5028750"/>
              <a:gd name="connsiteX41" fmla="*/ 5555189 w 6057449"/>
              <a:gd name="connsiteY41" fmla="*/ 4786071 h 5028750"/>
              <a:gd name="connsiteX42" fmla="*/ 2656195 w 6057449"/>
              <a:gd name="connsiteY42" fmla="*/ 1887076 h 5028750"/>
              <a:gd name="connsiteX43" fmla="*/ 2656195 w 6057449"/>
              <a:gd name="connsiteY43" fmla="*/ 1750490 h 5028750"/>
              <a:gd name="connsiteX44" fmla="*/ 2724488 w 6057449"/>
              <a:gd name="connsiteY44" fmla="*/ 1722202 h 5028750"/>
              <a:gd name="connsiteX45" fmla="*/ 0 w 6057449"/>
              <a:gd name="connsiteY45" fmla="*/ 2606350 h 5028750"/>
              <a:gd name="connsiteX46" fmla="*/ 908064 w 6057449"/>
              <a:gd name="connsiteY46" fmla="*/ 3720626 h 5028750"/>
              <a:gd name="connsiteX47" fmla="*/ 0 w 6057449"/>
              <a:gd name="connsiteY47" fmla="*/ 2812562 h 5028750"/>
              <a:gd name="connsiteX48" fmla="*/ 0 w 6057449"/>
              <a:gd name="connsiteY48" fmla="*/ 2606350 h 5028750"/>
              <a:gd name="connsiteX49" fmla="*/ 2731631 w 6057449"/>
              <a:gd name="connsiteY49" fmla="*/ 1253329 h 5028750"/>
              <a:gd name="connsiteX50" fmla="*/ 2799924 w 6057449"/>
              <a:gd name="connsiteY50" fmla="*/ 1281617 h 5028750"/>
              <a:gd name="connsiteX51" fmla="*/ 5519018 w 6057449"/>
              <a:gd name="connsiteY51" fmla="*/ 4000712 h 5028750"/>
              <a:gd name="connsiteX52" fmla="*/ 5519018 w 6057449"/>
              <a:gd name="connsiteY52" fmla="*/ 4137298 h 5028750"/>
              <a:gd name="connsiteX53" fmla="*/ 5519018 w 6057449"/>
              <a:gd name="connsiteY53" fmla="*/ 4137296 h 5028750"/>
              <a:gd name="connsiteX54" fmla="*/ 5382432 w 6057449"/>
              <a:gd name="connsiteY54" fmla="*/ 4137296 h 5028750"/>
              <a:gd name="connsiteX55" fmla="*/ 2663338 w 6057449"/>
              <a:gd name="connsiteY55" fmla="*/ 1418202 h 5028750"/>
              <a:gd name="connsiteX56" fmla="*/ 2663338 w 6057449"/>
              <a:gd name="connsiteY56" fmla="*/ 1281617 h 5028750"/>
              <a:gd name="connsiteX57" fmla="*/ 2731631 w 6057449"/>
              <a:gd name="connsiteY57" fmla="*/ 1253329 h 5028750"/>
              <a:gd name="connsiteX58" fmla="*/ 3260269 w 6057449"/>
              <a:gd name="connsiteY58" fmla="*/ 1250120 h 5028750"/>
              <a:gd name="connsiteX59" fmla="*/ 3328562 w 6057449"/>
              <a:gd name="connsiteY59" fmla="*/ 1278408 h 5028750"/>
              <a:gd name="connsiteX60" fmla="*/ 6029162 w 6057449"/>
              <a:gd name="connsiteY60" fmla="*/ 3979008 h 5028750"/>
              <a:gd name="connsiteX61" fmla="*/ 6029162 w 6057449"/>
              <a:gd name="connsiteY61" fmla="*/ 4115594 h 5028750"/>
              <a:gd name="connsiteX62" fmla="*/ 6029162 w 6057449"/>
              <a:gd name="connsiteY62" fmla="*/ 4115593 h 5028750"/>
              <a:gd name="connsiteX63" fmla="*/ 5892576 w 6057449"/>
              <a:gd name="connsiteY63" fmla="*/ 4115593 h 5028750"/>
              <a:gd name="connsiteX64" fmla="*/ 3191976 w 6057449"/>
              <a:gd name="connsiteY64" fmla="*/ 1414993 h 5028750"/>
              <a:gd name="connsiteX65" fmla="*/ 3191976 w 6057449"/>
              <a:gd name="connsiteY65" fmla="*/ 1278408 h 5028750"/>
              <a:gd name="connsiteX66" fmla="*/ 3260269 w 6057449"/>
              <a:gd name="connsiteY66" fmla="*/ 1250120 h 5028750"/>
              <a:gd name="connsiteX67" fmla="*/ 2982750 w 6057449"/>
              <a:gd name="connsiteY67" fmla="*/ 486633 h 5028750"/>
              <a:gd name="connsiteX68" fmla="*/ 3051044 w 6057449"/>
              <a:gd name="connsiteY68" fmla="*/ 514921 h 5028750"/>
              <a:gd name="connsiteX69" fmla="*/ 6010923 w 6057449"/>
              <a:gd name="connsiteY69" fmla="*/ 3474801 h 5028750"/>
              <a:gd name="connsiteX70" fmla="*/ 6010923 w 6057449"/>
              <a:gd name="connsiteY70" fmla="*/ 3611387 h 5028750"/>
              <a:gd name="connsiteX71" fmla="*/ 6010923 w 6057449"/>
              <a:gd name="connsiteY71" fmla="*/ 3611386 h 5028750"/>
              <a:gd name="connsiteX72" fmla="*/ 5874337 w 6057449"/>
              <a:gd name="connsiteY72" fmla="*/ 3611386 h 5028750"/>
              <a:gd name="connsiteX73" fmla="*/ 2914458 w 6057449"/>
              <a:gd name="connsiteY73" fmla="*/ 651507 h 5028750"/>
              <a:gd name="connsiteX74" fmla="*/ 2914458 w 6057449"/>
              <a:gd name="connsiteY74" fmla="*/ 514921 h 5028750"/>
              <a:gd name="connsiteX75" fmla="*/ 2982750 w 6057449"/>
              <a:gd name="connsiteY75" fmla="*/ 486633 h 5028750"/>
              <a:gd name="connsiteX76" fmla="*/ 3432807 w 6057449"/>
              <a:gd name="connsiteY76" fmla="*/ 442912 h 5028750"/>
              <a:gd name="connsiteX77" fmla="*/ 3501101 w 6057449"/>
              <a:gd name="connsiteY77" fmla="*/ 471200 h 5028750"/>
              <a:gd name="connsiteX78" fmla="*/ 5946202 w 6057449"/>
              <a:gd name="connsiteY78" fmla="*/ 2916302 h 5028750"/>
              <a:gd name="connsiteX79" fmla="*/ 5946202 w 6057449"/>
              <a:gd name="connsiteY79" fmla="*/ 3052888 h 5028750"/>
              <a:gd name="connsiteX80" fmla="*/ 5946202 w 6057449"/>
              <a:gd name="connsiteY80" fmla="*/ 3052887 h 5028750"/>
              <a:gd name="connsiteX81" fmla="*/ 5809616 w 6057449"/>
              <a:gd name="connsiteY81" fmla="*/ 3052887 h 5028750"/>
              <a:gd name="connsiteX82" fmla="*/ 3364514 w 6057449"/>
              <a:gd name="connsiteY82" fmla="*/ 607786 h 5028750"/>
              <a:gd name="connsiteX83" fmla="*/ 3364514 w 6057449"/>
              <a:gd name="connsiteY83" fmla="*/ 471200 h 5028750"/>
              <a:gd name="connsiteX84" fmla="*/ 3432807 w 6057449"/>
              <a:gd name="connsiteY84" fmla="*/ 442912 h 5028750"/>
              <a:gd name="connsiteX85" fmla="*/ 4905371 w 6057449"/>
              <a:gd name="connsiteY85" fmla="*/ 385762 h 5028750"/>
              <a:gd name="connsiteX86" fmla="*/ 4973664 w 6057449"/>
              <a:gd name="connsiteY86" fmla="*/ 414049 h 5028750"/>
              <a:gd name="connsiteX87" fmla="*/ 5568060 w 6057449"/>
              <a:gd name="connsiteY87" fmla="*/ 1008446 h 5028750"/>
              <a:gd name="connsiteX88" fmla="*/ 5568060 w 6057449"/>
              <a:gd name="connsiteY88" fmla="*/ 1145032 h 5028750"/>
              <a:gd name="connsiteX89" fmla="*/ 5568060 w 6057449"/>
              <a:gd name="connsiteY89" fmla="*/ 1145031 h 5028750"/>
              <a:gd name="connsiteX90" fmla="*/ 5431474 w 6057449"/>
              <a:gd name="connsiteY90" fmla="*/ 1145031 h 5028750"/>
              <a:gd name="connsiteX91" fmla="*/ 4837078 w 6057449"/>
              <a:gd name="connsiteY91" fmla="*/ 550636 h 5028750"/>
              <a:gd name="connsiteX92" fmla="*/ 4837078 w 6057449"/>
              <a:gd name="connsiteY92" fmla="*/ 414049 h 5028750"/>
              <a:gd name="connsiteX93" fmla="*/ 4905371 w 6057449"/>
              <a:gd name="connsiteY93" fmla="*/ 385762 h 5028750"/>
              <a:gd name="connsiteX94" fmla="*/ 4140989 w 6057449"/>
              <a:gd name="connsiteY94" fmla="*/ 142873 h 5028750"/>
              <a:gd name="connsiteX95" fmla="*/ 4209282 w 6057449"/>
              <a:gd name="connsiteY95" fmla="*/ 171161 h 5028750"/>
              <a:gd name="connsiteX96" fmla="*/ 5718078 w 6057449"/>
              <a:gd name="connsiteY96" fmla="*/ 1679957 h 5028750"/>
              <a:gd name="connsiteX97" fmla="*/ 5718078 w 6057449"/>
              <a:gd name="connsiteY97" fmla="*/ 1816543 h 5028750"/>
              <a:gd name="connsiteX98" fmla="*/ 5718078 w 6057449"/>
              <a:gd name="connsiteY98" fmla="*/ 1816542 h 5028750"/>
              <a:gd name="connsiteX99" fmla="*/ 5581492 w 6057449"/>
              <a:gd name="connsiteY99" fmla="*/ 1816542 h 5028750"/>
              <a:gd name="connsiteX100" fmla="*/ 4072696 w 6057449"/>
              <a:gd name="connsiteY100" fmla="*/ 307747 h 5028750"/>
              <a:gd name="connsiteX101" fmla="*/ 4072696 w 6057449"/>
              <a:gd name="connsiteY101" fmla="*/ 171161 h 5028750"/>
              <a:gd name="connsiteX102" fmla="*/ 4140989 w 6057449"/>
              <a:gd name="connsiteY102" fmla="*/ 142873 h 5028750"/>
              <a:gd name="connsiteX103" fmla="*/ 3512340 w 6057449"/>
              <a:gd name="connsiteY103" fmla="*/ 0 h 5028750"/>
              <a:gd name="connsiteX104" fmla="*/ 3580633 w 6057449"/>
              <a:gd name="connsiteY104" fmla="*/ 28288 h 5028750"/>
              <a:gd name="connsiteX105" fmla="*/ 5811900 w 6057449"/>
              <a:gd name="connsiteY105" fmla="*/ 2259556 h 5028750"/>
              <a:gd name="connsiteX106" fmla="*/ 5811900 w 6057449"/>
              <a:gd name="connsiteY106" fmla="*/ 2396142 h 5028750"/>
              <a:gd name="connsiteX107" fmla="*/ 5811900 w 6057449"/>
              <a:gd name="connsiteY107" fmla="*/ 2396140 h 5028750"/>
              <a:gd name="connsiteX108" fmla="*/ 5675314 w 6057449"/>
              <a:gd name="connsiteY108" fmla="*/ 2396140 h 5028750"/>
              <a:gd name="connsiteX109" fmla="*/ 3444046 w 6057449"/>
              <a:gd name="connsiteY109" fmla="*/ 164874 h 5028750"/>
              <a:gd name="connsiteX110" fmla="*/ 3444046 w 6057449"/>
              <a:gd name="connsiteY110" fmla="*/ 28288 h 5028750"/>
              <a:gd name="connsiteX111" fmla="*/ 3512340 w 6057449"/>
              <a:gd name="connsiteY111" fmla="*/ 0 h 5028750"/>
              <a:gd name="connsiteX0" fmla="*/ 2884842 w 6057449"/>
              <a:gd name="connsiteY0" fmla="*/ 3893370 h 5028750"/>
              <a:gd name="connsiteX1" fmla="*/ 2953135 w 6057449"/>
              <a:gd name="connsiteY1" fmla="*/ 3921658 h 5028750"/>
              <a:gd name="connsiteX2" fmla="*/ 3634885 w 6057449"/>
              <a:gd name="connsiteY2" fmla="*/ 4603410 h 5028750"/>
              <a:gd name="connsiteX3" fmla="*/ 3634885 w 6057449"/>
              <a:gd name="connsiteY3" fmla="*/ 4739996 h 5028750"/>
              <a:gd name="connsiteX4" fmla="*/ 3634885 w 6057449"/>
              <a:gd name="connsiteY4" fmla="*/ 4739995 h 5028750"/>
              <a:gd name="connsiteX5" fmla="*/ 3498299 w 6057449"/>
              <a:gd name="connsiteY5" fmla="*/ 4739995 h 5028750"/>
              <a:gd name="connsiteX6" fmla="*/ 2816549 w 6057449"/>
              <a:gd name="connsiteY6" fmla="*/ 4058244 h 5028750"/>
              <a:gd name="connsiteX7" fmla="*/ 2816549 w 6057449"/>
              <a:gd name="connsiteY7" fmla="*/ 3921658 h 5028750"/>
              <a:gd name="connsiteX8" fmla="*/ 2884842 w 6057449"/>
              <a:gd name="connsiteY8" fmla="*/ 3893370 h 5028750"/>
              <a:gd name="connsiteX9" fmla="*/ 2713391 w 6057449"/>
              <a:gd name="connsiteY9" fmla="*/ 3203626 h 5028750"/>
              <a:gd name="connsiteX10" fmla="*/ 2781684 w 6057449"/>
              <a:gd name="connsiteY10" fmla="*/ 3231914 h 5028750"/>
              <a:gd name="connsiteX11" fmla="*/ 4217220 w 6057449"/>
              <a:gd name="connsiteY11" fmla="*/ 4667452 h 5028750"/>
              <a:gd name="connsiteX12" fmla="*/ 4217220 w 6057449"/>
              <a:gd name="connsiteY12" fmla="*/ 4804038 h 5028750"/>
              <a:gd name="connsiteX13" fmla="*/ 4217220 w 6057449"/>
              <a:gd name="connsiteY13" fmla="*/ 4804037 h 5028750"/>
              <a:gd name="connsiteX14" fmla="*/ 4080634 w 6057449"/>
              <a:gd name="connsiteY14" fmla="*/ 4804037 h 5028750"/>
              <a:gd name="connsiteX15" fmla="*/ 2645098 w 6057449"/>
              <a:gd name="connsiteY15" fmla="*/ 3368500 h 5028750"/>
              <a:gd name="connsiteX16" fmla="*/ 2645098 w 6057449"/>
              <a:gd name="connsiteY16" fmla="*/ 3231914 h 5028750"/>
              <a:gd name="connsiteX17" fmla="*/ 2713391 w 6057449"/>
              <a:gd name="connsiteY17" fmla="*/ 3203626 h 5028750"/>
              <a:gd name="connsiteX18" fmla="*/ 2517321 w 6057449"/>
              <a:gd name="connsiteY18" fmla="*/ 2521042 h 5028750"/>
              <a:gd name="connsiteX19" fmla="*/ 2585614 w 6057449"/>
              <a:gd name="connsiteY19" fmla="*/ 2549330 h 5028750"/>
              <a:gd name="connsiteX20" fmla="*/ 4900160 w 6057449"/>
              <a:gd name="connsiteY20" fmla="*/ 4863878 h 5028750"/>
              <a:gd name="connsiteX21" fmla="*/ 4900160 w 6057449"/>
              <a:gd name="connsiteY21" fmla="*/ 5000464 h 5028750"/>
              <a:gd name="connsiteX22" fmla="*/ 4900160 w 6057449"/>
              <a:gd name="connsiteY22" fmla="*/ 5000463 h 5028750"/>
              <a:gd name="connsiteX23" fmla="*/ 4763574 w 6057449"/>
              <a:gd name="connsiteY23" fmla="*/ 5000463 h 5028750"/>
              <a:gd name="connsiteX24" fmla="*/ 2449028 w 6057449"/>
              <a:gd name="connsiteY24" fmla="*/ 2685916 h 5028750"/>
              <a:gd name="connsiteX25" fmla="*/ 2449028 w 6057449"/>
              <a:gd name="connsiteY25" fmla="*/ 2549330 h 5028750"/>
              <a:gd name="connsiteX26" fmla="*/ 2517321 w 6057449"/>
              <a:gd name="connsiteY26" fmla="*/ 2521042 h 5028750"/>
              <a:gd name="connsiteX27" fmla="*/ 2431596 w 6057449"/>
              <a:gd name="connsiteY27" fmla="*/ 1929691 h 5028750"/>
              <a:gd name="connsiteX28" fmla="*/ 2499889 w 6057449"/>
              <a:gd name="connsiteY28" fmla="*/ 1957979 h 5028750"/>
              <a:gd name="connsiteX29" fmla="*/ 5016383 w 6057449"/>
              <a:gd name="connsiteY29" fmla="*/ 4474473 h 5028750"/>
              <a:gd name="connsiteX30" fmla="*/ 5016383 w 6057449"/>
              <a:gd name="connsiteY30" fmla="*/ 4611060 h 5028750"/>
              <a:gd name="connsiteX31" fmla="*/ 5016383 w 6057449"/>
              <a:gd name="connsiteY31" fmla="*/ 4611058 h 5028750"/>
              <a:gd name="connsiteX32" fmla="*/ 4879797 w 6057449"/>
              <a:gd name="connsiteY32" fmla="*/ 4611058 h 5028750"/>
              <a:gd name="connsiteX33" fmla="*/ 2363303 w 6057449"/>
              <a:gd name="connsiteY33" fmla="*/ 2094565 h 5028750"/>
              <a:gd name="connsiteX34" fmla="*/ 2363303 w 6057449"/>
              <a:gd name="connsiteY34" fmla="*/ 1957979 h 5028750"/>
              <a:gd name="connsiteX35" fmla="*/ 2431596 w 6057449"/>
              <a:gd name="connsiteY35" fmla="*/ 1929691 h 5028750"/>
              <a:gd name="connsiteX36" fmla="*/ 2724488 w 6057449"/>
              <a:gd name="connsiteY36" fmla="*/ 1722202 h 5028750"/>
              <a:gd name="connsiteX37" fmla="*/ 2792781 w 6057449"/>
              <a:gd name="connsiteY37" fmla="*/ 1750490 h 5028750"/>
              <a:gd name="connsiteX38" fmla="*/ 5691775 w 6057449"/>
              <a:gd name="connsiteY38" fmla="*/ 4649486 h 5028750"/>
              <a:gd name="connsiteX39" fmla="*/ 5691775 w 6057449"/>
              <a:gd name="connsiteY39" fmla="*/ 4786072 h 5028750"/>
              <a:gd name="connsiteX40" fmla="*/ 5691775 w 6057449"/>
              <a:gd name="connsiteY40" fmla="*/ 4786071 h 5028750"/>
              <a:gd name="connsiteX41" fmla="*/ 5555189 w 6057449"/>
              <a:gd name="connsiteY41" fmla="*/ 4786071 h 5028750"/>
              <a:gd name="connsiteX42" fmla="*/ 2656195 w 6057449"/>
              <a:gd name="connsiteY42" fmla="*/ 1887076 h 5028750"/>
              <a:gd name="connsiteX43" fmla="*/ 2656195 w 6057449"/>
              <a:gd name="connsiteY43" fmla="*/ 1750490 h 5028750"/>
              <a:gd name="connsiteX44" fmla="*/ 2724488 w 6057449"/>
              <a:gd name="connsiteY44" fmla="*/ 1722202 h 5028750"/>
              <a:gd name="connsiteX45" fmla="*/ 0 w 6057449"/>
              <a:gd name="connsiteY45" fmla="*/ 2606350 h 5028750"/>
              <a:gd name="connsiteX46" fmla="*/ 0 w 6057449"/>
              <a:gd name="connsiteY46" fmla="*/ 2812562 h 5028750"/>
              <a:gd name="connsiteX47" fmla="*/ 0 w 6057449"/>
              <a:gd name="connsiteY47" fmla="*/ 2606350 h 5028750"/>
              <a:gd name="connsiteX48" fmla="*/ 2731631 w 6057449"/>
              <a:gd name="connsiteY48" fmla="*/ 1253329 h 5028750"/>
              <a:gd name="connsiteX49" fmla="*/ 2799924 w 6057449"/>
              <a:gd name="connsiteY49" fmla="*/ 1281617 h 5028750"/>
              <a:gd name="connsiteX50" fmla="*/ 5519018 w 6057449"/>
              <a:gd name="connsiteY50" fmla="*/ 4000712 h 5028750"/>
              <a:gd name="connsiteX51" fmla="*/ 5519018 w 6057449"/>
              <a:gd name="connsiteY51" fmla="*/ 4137298 h 5028750"/>
              <a:gd name="connsiteX52" fmla="*/ 5519018 w 6057449"/>
              <a:gd name="connsiteY52" fmla="*/ 4137296 h 5028750"/>
              <a:gd name="connsiteX53" fmla="*/ 5382432 w 6057449"/>
              <a:gd name="connsiteY53" fmla="*/ 4137296 h 5028750"/>
              <a:gd name="connsiteX54" fmla="*/ 2663338 w 6057449"/>
              <a:gd name="connsiteY54" fmla="*/ 1418202 h 5028750"/>
              <a:gd name="connsiteX55" fmla="*/ 2663338 w 6057449"/>
              <a:gd name="connsiteY55" fmla="*/ 1281617 h 5028750"/>
              <a:gd name="connsiteX56" fmla="*/ 2731631 w 6057449"/>
              <a:gd name="connsiteY56" fmla="*/ 1253329 h 5028750"/>
              <a:gd name="connsiteX57" fmla="*/ 3260269 w 6057449"/>
              <a:gd name="connsiteY57" fmla="*/ 1250120 h 5028750"/>
              <a:gd name="connsiteX58" fmla="*/ 3328562 w 6057449"/>
              <a:gd name="connsiteY58" fmla="*/ 1278408 h 5028750"/>
              <a:gd name="connsiteX59" fmla="*/ 6029162 w 6057449"/>
              <a:gd name="connsiteY59" fmla="*/ 3979008 h 5028750"/>
              <a:gd name="connsiteX60" fmla="*/ 6029162 w 6057449"/>
              <a:gd name="connsiteY60" fmla="*/ 4115594 h 5028750"/>
              <a:gd name="connsiteX61" fmla="*/ 6029162 w 6057449"/>
              <a:gd name="connsiteY61" fmla="*/ 4115593 h 5028750"/>
              <a:gd name="connsiteX62" fmla="*/ 5892576 w 6057449"/>
              <a:gd name="connsiteY62" fmla="*/ 4115593 h 5028750"/>
              <a:gd name="connsiteX63" fmla="*/ 3191976 w 6057449"/>
              <a:gd name="connsiteY63" fmla="*/ 1414993 h 5028750"/>
              <a:gd name="connsiteX64" fmla="*/ 3191976 w 6057449"/>
              <a:gd name="connsiteY64" fmla="*/ 1278408 h 5028750"/>
              <a:gd name="connsiteX65" fmla="*/ 3260269 w 6057449"/>
              <a:gd name="connsiteY65" fmla="*/ 1250120 h 5028750"/>
              <a:gd name="connsiteX66" fmla="*/ 2982750 w 6057449"/>
              <a:gd name="connsiteY66" fmla="*/ 486633 h 5028750"/>
              <a:gd name="connsiteX67" fmla="*/ 3051044 w 6057449"/>
              <a:gd name="connsiteY67" fmla="*/ 514921 h 5028750"/>
              <a:gd name="connsiteX68" fmla="*/ 6010923 w 6057449"/>
              <a:gd name="connsiteY68" fmla="*/ 3474801 h 5028750"/>
              <a:gd name="connsiteX69" fmla="*/ 6010923 w 6057449"/>
              <a:gd name="connsiteY69" fmla="*/ 3611387 h 5028750"/>
              <a:gd name="connsiteX70" fmla="*/ 6010923 w 6057449"/>
              <a:gd name="connsiteY70" fmla="*/ 3611386 h 5028750"/>
              <a:gd name="connsiteX71" fmla="*/ 5874337 w 6057449"/>
              <a:gd name="connsiteY71" fmla="*/ 3611386 h 5028750"/>
              <a:gd name="connsiteX72" fmla="*/ 2914458 w 6057449"/>
              <a:gd name="connsiteY72" fmla="*/ 651507 h 5028750"/>
              <a:gd name="connsiteX73" fmla="*/ 2914458 w 6057449"/>
              <a:gd name="connsiteY73" fmla="*/ 514921 h 5028750"/>
              <a:gd name="connsiteX74" fmla="*/ 2982750 w 6057449"/>
              <a:gd name="connsiteY74" fmla="*/ 486633 h 5028750"/>
              <a:gd name="connsiteX75" fmla="*/ 3432807 w 6057449"/>
              <a:gd name="connsiteY75" fmla="*/ 442912 h 5028750"/>
              <a:gd name="connsiteX76" fmla="*/ 3501101 w 6057449"/>
              <a:gd name="connsiteY76" fmla="*/ 471200 h 5028750"/>
              <a:gd name="connsiteX77" fmla="*/ 5946202 w 6057449"/>
              <a:gd name="connsiteY77" fmla="*/ 2916302 h 5028750"/>
              <a:gd name="connsiteX78" fmla="*/ 5946202 w 6057449"/>
              <a:gd name="connsiteY78" fmla="*/ 3052888 h 5028750"/>
              <a:gd name="connsiteX79" fmla="*/ 5946202 w 6057449"/>
              <a:gd name="connsiteY79" fmla="*/ 3052887 h 5028750"/>
              <a:gd name="connsiteX80" fmla="*/ 5809616 w 6057449"/>
              <a:gd name="connsiteY80" fmla="*/ 3052887 h 5028750"/>
              <a:gd name="connsiteX81" fmla="*/ 3364514 w 6057449"/>
              <a:gd name="connsiteY81" fmla="*/ 607786 h 5028750"/>
              <a:gd name="connsiteX82" fmla="*/ 3364514 w 6057449"/>
              <a:gd name="connsiteY82" fmla="*/ 471200 h 5028750"/>
              <a:gd name="connsiteX83" fmla="*/ 3432807 w 6057449"/>
              <a:gd name="connsiteY83" fmla="*/ 442912 h 5028750"/>
              <a:gd name="connsiteX84" fmla="*/ 4905371 w 6057449"/>
              <a:gd name="connsiteY84" fmla="*/ 385762 h 5028750"/>
              <a:gd name="connsiteX85" fmla="*/ 4973664 w 6057449"/>
              <a:gd name="connsiteY85" fmla="*/ 414049 h 5028750"/>
              <a:gd name="connsiteX86" fmla="*/ 5568060 w 6057449"/>
              <a:gd name="connsiteY86" fmla="*/ 1008446 h 5028750"/>
              <a:gd name="connsiteX87" fmla="*/ 5568060 w 6057449"/>
              <a:gd name="connsiteY87" fmla="*/ 1145032 h 5028750"/>
              <a:gd name="connsiteX88" fmla="*/ 5568060 w 6057449"/>
              <a:gd name="connsiteY88" fmla="*/ 1145031 h 5028750"/>
              <a:gd name="connsiteX89" fmla="*/ 5431474 w 6057449"/>
              <a:gd name="connsiteY89" fmla="*/ 1145031 h 5028750"/>
              <a:gd name="connsiteX90" fmla="*/ 4837078 w 6057449"/>
              <a:gd name="connsiteY90" fmla="*/ 550636 h 5028750"/>
              <a:gd name="connsiteX91" fmla="*/ 4837078 w 6057449"/>
              <a:gd name="connsiteY91" fmla="*/ 414049 h 5028750"/>
              <a:gd name="connsiteX92" fmla="*/ 4905371 w 6057449"/>
              <a:gd name="connsiteY92" fmla="*/ 385762 h 5028750"/>
              <a:gd name="connsiteX93" fmla="*/ 4140989 w 6057449"/>
              <a:gd name="connsiteY93" fmla="*/ 142873 h 5028750"/>
              <a:gd name="connsiteX94" fmla="*/ 4209282 w 6057449"/>
              <a:gd name="connsiteY94" fmla="*/ 171161 h 5028750"/>
              <a:gd name="connsiteX95" fmla="*/ 5718078 w 6057449"/>
              <a:gd name="connsiteY95" fmla="*/ 1679957 h 5028750"/>
              <a:gd name="connsiteX96" fmla="*/ 5718078 w 6057449"/>
              <a:gd name="connsiteY96" fmla="*/ 1816543 h 5028750"/>
              <a:gd name="connsiteX97" fmla="*/ 5718078 w 6057449"/>
              <a:gd name="connsiteY97" fmla="*/ 1816542 h 5028750"/>
              <a:gd name="connsiteX98" fmla="*/ 5581492 w 6057449"/>
              <a:gd name="connsiteY98" fmla="*/ 1816542 h 5028750"/>
              <a:gd name="connsiteX99" fmla="*/ 4072696 w 6057449"/>
              <a:gd name="connsiteY99" fmla="*/ 307747 h 5028750"/>
              <a:gd name="connsiteX100" fmla="*/ 4072696 w 6057449"/>
              <a:gd name="connsiteY100" fmla="*/ 171161 h 5028750"/>
              <a:gd name="connsiteX101" fmla="*/ 4140989 w 6057449"/>
              <a:gd name="connsiteY101" fmla="*/ 142873 h 5028750"/>
              <a:gd name="connsiteX102" fmla="*/ 3512340 w 6057449"/>
              <a:gd name="connsiteY102" fmla="*/ 0 h 5028750"/>
              <a:gd name="connsiteX103" fmla="*/ 3580633 w 6057449"/>
              <a:gd name="connsiteY103" fmla="*/ 28288 h 5028750"/>
              <a:gd name="connsiteX104" fmla="*/ 5811900 w 6057449"/>
              <a:gd name="connsiteY104" fmla="*/ 2259556 h 5028750"/>
              <a:gd name="connsiteX105" fmla="*/ 5811900 w 6057449"/>
              <a:gd name="connsiteY105" fmla="*/ 2396142 h 5028750"/>
              <a:gd name="connsiteX106" fmla="*/ 5811900 w 6057449"/>
              <a:gd name="connsiteY106" fmla="*/ 2396140 h 5028750"/>
              <a:gd name="connsiteX107" fmla="*/ 5675314 w 6057449"/>
              <a:gd name="connsiteY107" fmla="*/ 2396140 h 5028750"/>
              <a:gd name="connsiteX108" fmla="*/ 3444046 w 6057449"/>
              <a:gd name="connsiteY108" fmla="*/ 164874 h 5028750"/>
              <a:gd name="connsiteX109" fmla="*/ 3444046 w 6057449"/>
              <a:gd name="connsiteY109" fmla="*/ 28288 h 5028750"/>
              <a:gd name="connsiteX110" fmla="*/ 3512340 w 6057449"/>
              <a:gd name="connsiteY110" fmla="*/ 0 h 5028750"/>
              <a:gd name="connsiteX0" fmla="*/ 549827 w 3722434"/>
              <a:gd name="connsiteY0" fmla="*/ 3893370 h 5028750"/>
              <a:gd name="connsiteX1" fmla="*/ 618120 w 3722434"/>
              <a:gd name="connsiteY1" fmla="*/ 3921658 h 5028750"/>
              <a:gd name="connsiteX2" fmla="*/ 1299870 w 3722434"/>
              <a:gd name="connsiteY2" fmla="*/ 4603410 h 5028750"/>
              <a:gd name="connsiteX3" fmla="*/ 1299870 w 3722434"/>
              <a:gd name="connsiteY3" fmla="*/ 4739996 h 5028750"/>
              <a:gd name="connsiteX4" fmla="*/ 1299870 w 3722434"/>
              <a:gd name="connsiteY4" fmla="*/ 4739995 h 5028750"/>
              <a:gd name="connsiteX5" fmla="*/ 1163284 w 3722434"/>
              <a:gd name="connsiteY5" fmla="*/ 4739995 h 5028750"/>
              <a:gd name="connsiteX6" fmla="*/ 481534 w 3722434"/>
              <a:gd name="connsiteY6" fmla="*/ 4058244 h 5028750"/>
              <a:gd name="connsiteX7" fmla="*/ 481534 w 3722434"/>
              <a:gd name="connsiteY7" fmla="*/ 3921658 h 5028750"/>
              <a:gd name="connsiteX8" fmla="*/ 549827 w 3722434"/>
              <a:gd name="connsiteY8" fmla="*/ 3893370 h 5028750"/>
              <a:gd name="connsiteX9" fmla="*/ 378376 w 3722434"/>
              <a:gd name="connsiteY9" fmla="*/ 3203626 h 5028750"/>
              <a:gd name="connsiteX10" fmla="*/ 446669 w 3722434"/>
              <a:gd name="connsiteY10" fmla="*/ 3231914 h 5028750"/>
              <a:gd name="connsiteX11" fmla="*/ 1882205 w 3722434"/>
              <a:gd name="connsiteY11" fmla="*/ 4667452 h 5028750"/>
              <a:gd name="connsiteX12" fmla="*/ 1882205 w 3722434"/>
              <a:gd name="connsiteY12" fmla="*/ 4804038 h 5028750"/>
              <a:gd name="connsiteX13" fmla="*/ 1882205 w 3722434"/>
              <a:gd name="connsiteY13" fmla="*/ 4804037 h 5028750"/>
              <a:gd name="connsiteX14" fmla="*/ 1745619 w 3722434"/>
              <a:gd name="connsiteY14" fmla="*/ 4804037 h 5028750"/>
              <a:gd name="connsiteX15" fmla="*/ 310083 w 3722434"/>
              <a:gd name="connsiteY15" fmla="*/ 3368500 h 5028750"/>
              <a:gd name="connsiteX16" fmla="*/ 310083 w 3722434"/>
              <a:gd name="connsiteY16" fmla="*/ 3231914 h 5028750"/>
              <a:gd name="connsiteX17" fmla="*/ 378376 w 3722434"/>
              <a:gd name="connsiteY17" fmla="*/ 3203626 h 5028750"/>
              <a:gd name="connsiteX18" fmla="*/ 182306 w 3722434"/>
              <a:gd name="connsiteY18" fmla="*/ 2521042 h 5028750"/>
              <a:gd name="connsiteX19" fmla="*/ 250599 w 3722434"/>
              <a:gd name="connsiteY19" fmla="*/ 2549330 h 5028750"/>
              <a:gd name="connsiteX20" fmla="*/ 2565145 w 3722434"/>
              <a:gd name="connsiteY20" fmla="*/ 4863878 h 5028750"/>
              <a:gd name="connsiteX21" fmla="*/ 2565145 w 3722434"/>
              <a:gd name="connsiteY21" fmla="*/ 5000464 h 5028750"/>
              <a:gd name="connsiteX22" fmla="*/ 2565145 w 3722434"/>
              <a:gd name="connsiteY22" fmla="*/ 5000463 h 5028750"/>
              <a:gd name="connsiteX23" fmla="*/ 2428559 w 3722434"/>
              <a:gd name="connsiteY23" fmla="*/ 5000463 h 5028750"/>
              <a:gd name="connsiteX24" fmla="*/ 114013 w 3722434"/>
              <a:gd name="connsiteY24" fmla="*/ 2685916 h 5028750"/>
              <a:gd name="connsiteX25" fmla="*/ 114013 w 3722434"/>
              <a:gd name="connsiteY25" fmla="*/ 2549330 h 5028750"/>
              <a:gd name="connsiteX26" fmla="*/ 182306 w 3722434"/>
              <a:gd name="connsiteY26" fmla="*/ 2521042 h 5028750"/>
              <a:gd name="connsiteX27" fmla="*/ 96581 w 3722434"/>
              <a:gd name="connsiteY27" fmla="*/ 1929691 h 5028750"/>
              <a:gd name="connsiteX28" fmla="*/ 164874 w 3722434"/>
              <a:gd name="connsiteY28" fmla="*/ 1957979 h 5028750"/>
              <a:gd name="connsiteX29" fmla="*/ 2681368 w 3722434"/>
              <a:gd name="connsiteY29" fmla="*/ 4474473 h 5028750"/>
              <a:gd name="connsiteX30" fmla="*/ 2681368 w 3722434"/>
              <a:gd name="connsiteY30" fmla="*/ 4611060 h 5028750"/>
              <a:gd name="connsiteX31" fmla="*/ 2681368 w 3722434"/>
              <a:gd name="connsiteY31" fmla="*/ 4611058 h 5028750"/>
              <a:gd name="connsiteX32" fmla="*/ 2544782 w 3722434"/>
              <a:gd name="connsiteY32" fmla="*/ 4611058 h 5028750"/>
              <a:gd name="connsiteX33" fmla="*/ 28288 w 3722434"/>
              <a:gd name="connsiteY33" fmla="*/ 2094565 h 5028750"/>
              <a:gd name="connsiteX34" fmla="*/ 28288 w 3722434"/>
              <a:gd name="connsiteY34" fmla="*/ 1957979 h 5028750"/>
              <a:gd name="connsiteX35" fmla="*/ 96581 w 3722434"/>
              <a:gd name="connsiteY35" fmla="*/ 1929691 h 5028750"/>
              <a:gd name="connsiteX36" fmla="*/ 389473 w 3722434"/>
              <a:gd name="connsiteY36" fmla="*/ 1722202 h 5028750"/>
              <a:gd name="connsiteX37" fmla="*/ 457766 w 3722434"/>
              <a:gd name="connsiteY37" fmla="*/ 1750490 h 5028750"/>
              <a:gd name="connsiteX38" fmla="*/ 3356760 w 3722434"/>
              <a:gd name="connsiteY38" fmla="*/ 4649486 h 5028750"/>
              <a:gd name="connsiteX39" fmla="*/ 3356760 w 3722434"/>
              <a:gd name="connsiteY39" fmla="*/ 4786072 h 5028750"/>
              <a:gd name="connsiteX40" fmla="*/ 3356760 w 3722434"/>
              <a:gd name="connsiteY40" fmla="*/ 4786071 h 5028750"/>
              <a:gd name="connsiteX41" fmla="*/ 3220174 w 3722434"/>
              <a:gd name="connsiteY41" fmla="*/ 4786071 h 5028750"/>
              <a:gd name="connsiteX42" fmla="*/ 321180 w 3722434"/>
              <a:gd name="connsiteY42" fmla="*/ 1887076 h 5028750"/>
              <a:gd name="connsiteX43" fmla="*/ 321180 w 3722434"/>
              <a:gd name="connsiteY43" fmla="*/ 1750490 h 5028750"/>
              <a:gd name="connsiteX44" fmla="*/ 389473 w 3722434"/>
              <a:gd name="connsiteY44" fmla="*/ 1722202 h 5028750"/>
              <a:gd name="connsiteX45" fmla="*/ 396616 w 3722434"/>
              <a:gd name="connsiteY45" fmla="*/ 1253329 h 5028750"/>
              <a:gd name="connsiteX46" fmla="*/ 464909 w 3722434"/>
              <a:gd name="connsiteY46" fmla="*/ 1281617 h 5028750"/>
              <a:gd name="connsiteX47" fmla="*/ 3184003 w 3722434"/>
              <a:gd name="connsiteY47" fmla="*/ 4000712 h 5028750"/>
              <a:gd name="connsiteX48" fmla="*/ 3184003 w 3722434"/>
              <a:gd name="connsiteY48" fmla="*/ 4137298 h 5028750"/>
              <a:gd name="connsiteX49" fmla="*/ 3184003 w 3722434"/>
              <a:gd name="connsiteY49" fmla="*/ 4137296 h 5028750"/>
              <a:gd name="connsiteX50" fmla="*/ 3047417 w 3722434"/>
              <a:gd name="connsiteY50" fmla="*/ 4137296 h 5028750"/>
              <a:gd name="connsiteX51" fmla="*/ 328323 w 3722434"/>
              <a:gd name="connsiteY51" fmla="*/ 1418202 h 5028750"/>
              <a:gd name="connsiteX52" fmla="*/ 328323 w 3722434"/>
              <a:gd name="connsiteY52" fmla="*/ 1281617 h 5028750"/>
              <a:gd name="connsiteX53" fmla="*/ 396616 w 3722434"/>
              <a:gd name="connsiteY53" fmla="*/ 1253329 h 5028750"/>
              <a:gd name="connsiteX54" fmla="*/ 925254 w 3722434"/>
              <a:gd name="connsiteY54" fmla="*/ 1250120 h 5028750"/>
              <a:gd name="connsiteX55" fmla="*/ 993547 w 3722434"/>
              <a:gd name="connsiteY55" fmla="*/ 1278408 h 5028750"/>
              <a:gd name="connsiteX56" fmla="*/ 3694147 w 3722434"/>
              <a:gd name="connsiteY56" fmla="*/ 3979008 h 5028750"/>
              <a:gd name="connsiteX57" fmla="*/ 3694147 w 3722434"/>
              <a:gd name="connsiteY57" fmla="*/ 4115594 h 5028750"/>
              <a:gd name="connsiteX58" fmla="*/ 3694147 w 3722434"/>
              <a:gd name="connsiteY58" fmla="*/ 4115593 h 5028750"/>
              <a:gd name="connsiteX59" fmla="*/ 3557561 w 3722434"/>
              <a:gd name="connsiteY59" fmla="*/ 4115593 h 5028750"/>
              <a:gd name="connsiteX60" fmla="*/ 856961 w 3722434"/>
              <a:gd name="connsiteY60" fmla="*/ 1414993 h 5028750"/>
              <a:gd name="connsiteX61" fmla="*/ 856961 w 3722434"/>
              <a:gd name="connsiteY61" fmla="*/ 1278408 h 5028750"/>
              <a:gd name="connsiteX62" fmla="*/ 925254 w 3722434"/>
              <a:gd name="connsiteY62" fmla="*/ 1250120 h 5028750"/>
              <a:gd name="connsiteX63" fmla="*/ 647735 w 3722434"/>
              <a:gd name="connsiteY63" fmla="*/ 486633 h 5028750"/>
              <a:gd name="connsiteX64" fmla="*/ 716029 w 3722434"/>
              <a:gd name="connsiteY64" fmla="*/ 514921 h 5028750"/>
              <a:gd name="connsiteX65" fmla="*/ 3675908 w 3722434"/>
              <a:gd name="connsiteY65" fmla="*/ 3474801 h 5028750"/>
              <a:gd name="connsiteX66" fmla="*/ 3675908 w 3722434"/>
              <a:gd name="connsiteY66" fmla="*/ 3611387 h 5028750"/>
              <a:gd name="connsiteX67" fmla="*/ 3675908 w 3722434"/>
              <a:gd name="connsiteY67" fmla="*/ 3611386 h 5028750"/>
              <a:gd name="connsiteX68" fmla="*/ 3539322 w 3722434"/>
              <a:gd name="connsiteY68" fmla="*/ 3611386 h 5028750"/>
              <a:gd name="connsiteX69" fmla="*/ 579443 w 3722434"/>
              <a:gd name="connsiteY69" fmla="*/ 651507 h 5028750"/>
              <a:gd name="connsiteX70" fmla="*/ 579443 w 3722434"/>
              <a:gd name="connsiteY70" fmla="*/ 514921 h 5028750"/>
              <a:gd name="connsiteX71" fmla="*/ 647735 w 3722434"/>
              <a:gd name="connsiteY71" fmla="*/ 486633 h 5028750"/>
              <a:gd name="connsiteX72" fmla="*/ 1097792 w 3722434"/>
              <a:gd name="connsiteY72" fmla="*/ 442912 h 5028750"/>
              <a:gd name="connsiteX73" fmla="*/ 1166086 w 3722434"/>
              <a:gd name="connsiteY73" fmla="*/ 471200 h 5028750"/>
              <a:gd name="connsiteX74" fmla="*/ 3611187 w 3722434"/>
              <a:gd name="connsiteY74" fmla="*/ 2916302 h 5028750"/>
              <a:gd name="connsiteX75" fmla="*/ 3611187 w 3722434"/>
              <a:gd name="connsiteY75" fmla="*/ 3052888 h 5028750"/>
              <a:gd name="connsiteX76" fmla="*/ 3611187 w 3722434"/>
              <a:gd name="connsiteY76" fmla="*/ 3052887 h 5028750"/>
              <a:gd name="connsiteX77" fmla="*/ 3474601 w 3722434"/>
              <a:gd name="connsiteY77" fmla="*/ 3052887 h 5028750"/>
              <a:gd name="connsiteX78" fmla="*/ 1029499 w 3722434"/>
              <a:gd name="connsiteY78" fmla="*/ 607786 h 5028750"/>
              <a:gd name="connsiteX79" fmla="*/ 1029499 w 3722434"/>
              <a:gd name="connsiteY79" fmla="*/ 471200 h 5028750"/>
              <a:gd name="connsiteX80" fmla="*/ 1097792 w 3722434"/>
              <a:gd name="connsiteY80" fmla="*/ 442912 h 5028750"/>
              <a:gd name="connsiteX81" fmla="*/ 2570356 w 3722434"/>
              <a:gd name="connsiteY81" fmla="*/ 385762 h 5028750"/>
              <a:gd name="connsiteX82" fmla="*/ 2638649 w 3722434"/>
              <a:gd name="connsiteY82" fmla="*/ 414049 h 5028750"/>
              <a:gd name="connsiteX83" fmla="*/ 3233045 w 3722434"/>
              <a:gd name="connsiteY83" fmla="*/ 1008446 h 5028750"/>
              <a:gd name="connsiteX84" fmla="*/ 3233045 w 3722434"/>
              <a:gd name="connsiteY84" fmla="*/ 1145032 h 5028750"/>
              <a:gd name="connsiteX85" fmla="*/ 3233045 w 3722434"/>
              <a:gd name="connsiteY85" fmla="*/ 1145031 h 5028750"/>
              <a:gd name="connsiteX86" fmla="*/ 3096459 w 3722434"/>
              <a:gd name="connsiteY86" fmla="*/ 1145031 h 5028750"/>
              <a:gd name="connsiteX87" fmla="*/ 2502063 w 3722434"/>
              <a:gd name="connsiteY87" fmla="*/ 550636 h 5028750"/>
              <a:gd name="connsiteX88" fmla="*/ 2502063 w 3722434"/>
              <a:gd name="connsiteY88" fmla="*/ 414049 h 5028750"/>
              <a:gd name="connsiteX89" fmla="*/ 2570356 w 3722434"/>
              <a:gd name="connsiteY89" fmla="*/ 385762 h 5028750"/>
              <a:gd name="connsiteX90" fmla="*/ 1805974 w 3722434"/>
              <a:gd name="connsiteY90" fmla="*/ 142873 h 5028750"/>
              <a:gd name="connsiteX91" fmla="*/ 1874267 w 3722434"/>
              <a:gd name="connsiteY91" fmla="*/ 171161 h 5028750"/>
              <a:gd name="connsiteX92" fmla="*/ 3383063 w 3722434"/>
              <a:gd name="connsiteY92" fmla="*/ 1679957 h 5028750"/>
              <a:gd name="connsiteX93" fmla="*/ 3383063 w 3722434"/>
              <a:gd name="connsiteY93" fmla="*/ 1816543 h 5028750"/>
              <a:gd name="connsiteX94" fmla="*/ 3383063 w 3722434"/>
              <a:gd name="connsiteY94" fmla="*/ 1816542 h 5028750"/>
              <a:gd name="connsiteX95" fmla="*/ 3246477 w 3722434"/>
              <a:gd name="connsiteY95" fmla="*/ 1816542 h 5028750"/>
              <a:gd name="connsiteX96" fmla="*/ 1737681 w 3722434"/>
              <a:gd name="connsiteY96" fmla="*/ 307747 h 5028750"/>
              <a:gd name="connsiteX97" fmla="*/ 1737681 w 3722434"/>
              <a:gd name="connsiteY97" fmla="*/ 171161 h 5028750"/>
              <a:gd name="connsiteX98" fmla="*/ 1805974 w 3722434"/>
              <a:gd name="connsiteY98" fmla="*/ 142873 h 5028750"/>
              <a:gd name="connsiteX99" fmla="*/ 1177325 w 3722434"/>
              <a:gd name="connsiteY99" fmla="*/ 0 h 5028750"/>
              <a:gd name="connsiteX100" fmla="*/ 1245618 w 3722434"/>
              <a:gd name="connsiteY100" fmla="*/ 28288 h 5028750"/>
              <a:gd name="connsiteX101" fmla="*/ 3476885 w 3722434"/>
              <a:gd name="connsiteY101" fmla="*/ 2259556 h 5028750"/>
              <a:gd name="connsiteX102" fmla="*/ 3476885 w 3722434"/>
              <a:gd name="connsiteY102" fmla="*/ 2396142 h 5028750"/>
              <a:gd name="connsiteX103" fmla="*/ 3476885 w 3722434"/>
              <a:gd name="connsiteY103" fmla="*/ 2396140 h 5028750"/>
              <a:gd name="connsiteX104" fmla="*/ 3340299 w 3722434"/>
              <a:gd name="connsiteY104" fmla="*/ 2396140 h 5028750"/>
              <a:gd name="connsiteX105" fmla="*/ 1109031 w 3722434"/>
              <a:gd name="connsiteY105" fmla="*/ 164874 h 5028750"/>
              <a:gd name="connsiteX106" fmla="*/ 1109031 w 3722434"/>
              <a:gd name="connsiteY106" fmla="*/ 28288 h 5028750"/>
              <a:gd name="connsiteX107" fmla="*/ 1177325 w 3722434"/>
              <a:gd name="connsiteY107" fmla="*/ 0 h 50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722434" h="5028750">
                <a:moveTo>
                  <a:pt x="549827" y="3893370"/>
                </a:moveTo>
                <a:cubicBezTo>
                  <a:pt x="574544" y="3893370"/>
                  <a:pt x="599261" y="3902799"/>
                  <a:pt x="618120" y="3921658"/>
                </a:cubicBezTo>
                <a:lnTo>
                  <a:pt x="1299870" y="4603410"/>
                </a:lnTo>
                <a:cubicBezTo>
                  <a:pt x="1337587" y="4641127"/>
                  <a:pt x="1337587" y="4702279"/>
                  <a:pt x="1299870" y="4739996"/>
                </a:cubicBezTo>
                <a:lnTo>
                  <a:pt x="1299870" y="4739995"/>
                </a:lnTo>
                <a:cubicBezTo>
                  <a:pt x="1262153" y="4777712"/>
                  <a:pt x="1201001" y="4777712"/>
                  <a:pt x="1163284" y="4739995"/>
                </a:cubicBezTo>
                <a:lnTo>
                  <a:pt x="481534" y="4058244"/>
                </a:lnTo>
                <a:cubicBezTo>
                  <a:pt x="443817" y="4020527"/>
                  <a:pt x="443817" y="3959375"/>
                  <a:pt x="481534" y="3921658"/>
                </a:cubicBezTo>
                <a:cubicBezTo>
                  <a:pt x="500392" y="3902799"/>
                  <a:pt x="525109" y="3893370"/>
                  <a:pt x="549827" y="3893370"/>
                </a:cubicBezTo>
                <a:close/>
                <a:moveTo>
                  <a:pt x="378376" y="3203626"/>
                </a:moveTo>
                <a:cubicBezTo>
                  <a:pt x="403093" y="3203626"/>
                  <a:pt x="427810" y="3213056"/>
                  <a:pt x="446669" y="3231914"/>
                </a:cubicBezTo>
                <a:lnTo>
                  <a:pt x="1882205" y="4667452"/>
                </a:lnTo>
                <a:cubicBezTo>
                  <a:pt x="1919922" y="4705169"/>
                  <a:pt x="1919922" y="4766321"/>
                  <a:pt x="1882205" y="4804038"/>
                </a:cubicBezTo>
                <a:lnTo>
                  <a:pt x="1882205" y="4804037"/>
                </a:lnTo>
                <a:cubicBezTo>
                  <a:pt x="1844488" y="4841754"/>
                  <a:pt x="1783336" y="4841754"/>
                  <a:pt x="1745619" y="4804037"/>
                </a:cubicBezTo>
                <a:lnTo>
                  <a:pt x="310083" y="3368500"/>
                </a:lnTo>
                <a:cubicBezTo>
                  <a:pt x="272366" y="3330783"/>
                  <a:pt x="272366" y="3269631"/>
                  <a:pt x="310083" y="3231914"/>
                </a:cubicBezTo>
                <a:cubicBezTo>
                  <a:pt x="328941" y="3213056"/>
                  <a:pt x="353659" y="3203626"/>
                  <a:pt x="378376" y="3203626"/>
                </a:cubicBezTo>
                <a:close/>
                <a:moveTo>
                  <a:pt x="182306" y="2521042"/>
                </a:moveTo>
                <a:cubicBezTo>
                  <a:pt x="207023" y="2521042"/>
                  <a:pt x="231740" y="2530471"/>
                  <a:pt x="250599" y="2549330"/>
                </a:cubicBezTo>
                <a:lnTo>
                  <a:pt x="2565145" y="4863878"/>
                </a:lnTo>
                <a:cubicBezTo>
                  <a:pt x="2602862" y="4901595"/>
                  <a:pt x="2602862" y="4962747"/>
                  <a:pt x="2565145" y="5000464"/>
                </a:cubicBezTo>
                <a:lnTo>
                  <a:pt x="2565145" y="5000463"/>
                </a:lnTo>
                <a:cubicBezTo>
                  <a:pt x="2527428" y="5038180"/>
                  <a:pt x="2466276" y="5038180"/>
                  <a:pt x="2428559" y="5000463"/>
                </a:cubicBezTo>
                <a:lnTo>
                  <a:pt x="114013" y="2685916"/>
                </a:lnTo>
                <a:cubicBezTo>
                  <a:pt x="76296" y="2648199"/>
                  <a:pt x="76296" y="2587047"/>
                  <a:pt x="114013" y="2549330"/>
                </a:cubicBezTo>
                <a:cubicBezTo>
                  <a:pt x="132871" y="2530471"/>
                  <a:pt x="157589" y="2521042"/>
                  <a:pt x="182306" y="2521042"/>
                </a:cubicBezTo>
                <a:close/>
                <a:moveTo>
                  <a:pt x="96581" y="1929691"/>
                </a:moveTo>
                <a:cubicBezTo>
                  <a:pt x="121299" y="1929691"/>
                  <a:pt x="146016" y="1939120"/>
                  <a:pt x="164874" y="1957979"/>
                </a:cubicBezTo>
                <a:lnTo>
                  <a:pt x="2681368" y="4474473"/>
                </a:lnTo>
                <a:cubicBezTo>
                  <a:pt x="2719085" y="4512190"/>
                  <a:pt x="2719085" y="4573342"/>
                  <a:pt x="2681368" y="4611060"/>
                </a:cubicBezTo>
                <a:lnTo>
                  <a:pt x="2681368" y="4611058"/>
                </a:lnTo>
                <a:cubicBezTo>
                  <a:pt x="2643651" y="4648775"/>
                  <a:pt x="2582499" y="4648775"/>
                  <a:pt x="2544782" y="4611058"/>
                </a:cubicBezTo>
                <a:lnTo>
                  <a:pt x="28288" y="2094565"/>
                </a:lnTo>
                <a:cubicBezTo>
                  <a:pt x="-9429" y="2056848"/>
                  <a:pt x="-9429" y="1995696"/>
                  <a:pt x="28288" y="1957979"/>
                </a:cubicBezTo>
                <a:cubicBezTo>
                  <a:pt x="47147" y="1939120"/>
                  <a:pt x="71864" y="1929691"/>
                  <a:pt x="96581" y="1929691"/>
                </a:cubicBezTo>
                <a:close/>
                <a:moveTo>
                  <a:pt x="389473" y="1722202"/>
                </a:moveTo>
                <a:cubicBezTo>
                  <a:pt x="414190" y="1722202"/>
                  <a:pt x="438907" y="1731632"/>
                  <a:pt x="457766" y="1750490"/>
                </a:cubicBezTo>
                <a:lnTo>
                  <a:pt x="3356760" y="4649486"/>
                </a:lnTo>
                <a:cubicBezTo>
                  <a:pt x="3394477" y="4687203"/>
                  <a:pt x="3394477" y="4748355"/>
                  <a:pt x="3356760" y="4786072"/>
                </a:cubicBezTo>
                <a:lnTo>
                  <a:pt x="3356760" y="4786071"/>
                </a:lnTo>
                <a:cubicBezTo>
                  <a:pt x="3319043" y="4823788"/>
                  <a:pt x="3257891" y="4823788"/>
                  <a:pt x="3220174" y="4786071"/>
                </a:cubicBezTo>
                <a:lnTo>
                  <a:pt x="321180" y="1887076"/>
                </a:lnTo>
                <a:cubicBezTo>
                  <a:pt x="283463" y="1849359"/>
                  <a:pt x="283463" y="1788207"/>
                  <a:pt x="321180" y="1750490"/>
                </a:cubicBezTo>
                <a:cubicBezTo>
                  <a:pt x="340038" y="1731632"/>
                  <a:pt x="364756" y="1722202"/>
                  <a:pt x="389473" y="1722202"/>
                </a:cubicBezTo>
                <a:close/>
                <a:moveTo>
                  <a:pt x="396616" y="1253329"/>
                </a:moveTo>
                <a:cubicBezTo>
                  <a:pt x="421334" y="1253329"/>
                  <a:pt x="446051" y="1262758"/>
                  <a:pt x="464909" y="1281617"/>
                </a:cubicBezTo>
                <a:lnTo>
                  <a:pt x="3184003" y="4000712"/>
                </a:lnTo>
                <a:cubicBezTo>
                  <a:pt x="3221720" y="4038429"/>
                  <a:pt x="3221720" y="4099581"/>
                  <a:pt x="3184003" y="4137298"/>
                </a:cubicBezTo>
                <a:lnTo>
                  <a:pt x="3184003" y="4137296"/>
                </a:lnTo>
                <a:cubicBezTo>
                  <a:pt x="3146286" y="4175013"/>
                  <a:pt x="3085134" y="4175013"/>
                  <a:pt x="3047417" y="4137296"/>
                </a:cubicBezTo>
                <a:lnTo>
                  <a:pt x="328323" y="1418202"/>
                </a:lnTo>
                <a:cubicBezTo>
                  <a:pt x="290606" y="1380485"/>
                  <a:pt x="290606" y="1319334"/>
                  <a:pt x="328323" y="1281617"/>
                </a:cubicBezTo>
                <a:cubicBezTo>
                  <a:pt x="347182" y="1262758"/>
                  <a:pt x="371899" y="1253329"/>
                  <a:pt x="396616" y="1253329"/>
                </a:cubicBezTo>
                <a:close/>
                <a:moveTo>
                  <a:pt x="925254" y="1250120"/>
                </a:moveTo>
                <a:cubicBezTo>
                  <a:pt x="949972" y="1250120"/>
                  <a:pt x="974689" y="1259549"/>
                  <a:pt x="993547" y="1278408"/>
                </a:cubicBezTo>
                <a:lnTo>
                  <a:pt x="3694147" y="3979008"/>
                </a:lnTo>
                <a:cubicBezTo>
                  <a:pt x="3731864" y="4016725"/>
                  <a:pt x="3731864" y="4077877"/>
                  <a:pt x="3694147" y="4115594"/>
                </a:cubicBezTo>
                <a:lnTo>
                  <a:pt x="3694147" y="4115593"/>
                </a:lnTo>
                <a:cubicBezTo>
                  <a:pt x="3656430" y="4153310"/>
                  <a:pt x="3595278" y="4153310"/>
                  <a:pt x="3557561" y="4115593"/>
                </a:cubicBezTo>
                <a:lnTo>
                  <a:pt x="856961" y="1414993"/>
                </a:lnTo>
                <a:cubicBezTo>
                  <a:pt x="819244" y="1377276"/>
                  <a:pt x="819244" y="1316125"/>
                  <a:pt x="856961" y="1278408"/>
                </a:cubicBezTo>
                <a:cubicBezTo>
                  <a:pt x="875820" y="1259549"/>
                  <a:pt x="900537" y="1250120"/>
                  <a:pt x="925254" y="1250120"/>
                </a:cubicBezTo>
                <a:close/>
                <a:moveTo>
                  <a:pt x="647735" y="486633"/>
                </a:moveTo>
                <a:cubicBezTo>
                  <a:pt x="672453" y="486633"/>
                  <a:pt x="697170" y="496063"/>
                  <a:pt x="716029" y="514921"/>
                </a:cubicBezTo>
                <a:lnTo>
                  <a:pt x="3675908" y="3474801"/>
                </a:lnTo>
                <a:cubicBezTo>
                  <a:pt x="3713625" y="3512518"/>
                  <a:pt x="3713625" y="3573670"/>
                  <a:pt x="3675908" y="3611387"/>
                </a:cubicBezTo>
                <a:lnTo>
                  <a:pt x="3675908" y="3611386"/>
                </a:lnTo>
                <a:cubicBezTo>
                  <a:pt x="3638191" y="3649103"/>
                  <a:pt x="3577039" y="3649103"/>
                  <a:pt x="3539322" y="3611386"/>
                </a:cubicBezTo>
                <a:lnTo>
                  <a:pt x="579443" y="651507"/>
                </a:lnTo>
                <a:cubicBezTo>
                  <a:pt x="541725" y="613790"/>
                  <a:pt x="541725" y="552638"/>
                  <a:pt x="579443" y="514921"/>
                </a:cubicBezTo>
                <a:cubicBezTo>
                  <a:pt x="598301" y="496063"/>
                  <a:pt x="623018" y="486633"/>
                  <a:pt x="647735" y="486633"/>
                </a:cubicBezTo>
                <a:close/>
                <a:moveTo>
                  <a:pt x="1097792" y="442912"/>
                </a:moveTo>
                <a:cubicBezTo>
                  <a:pt x="1122510" y="442912"/>
                  <a:pt x="1147227" y="452342"/>
                  <a:pt x="1166086" y="471200"/>
                </a:cubicBezTo>
                <a:lnTo>
                  <a:pt x="3611187" y="2916302"/>
                </a:lnTo>
                <a:cubicBezTo>
                  <a:pt x="3648904" y="2954019"/>
                  <a:pt x="3648904" y="3015171"/>
                  <a:pt x="3611187" y="3052888"/>
                </a:cubicBezTo>
                <a:lnTo>
                  <a:pt x="3611187" y="3052887"/>
                </a:lnTo>
                <a:cubicBezTo>
                  <a:pt x="3573470" y="3090604"/>
                  <a:pt x="3512318" y="3090604"/>
                  <a:pt x="3474601" y="3052887"/>
                </a:cubicBezTo>
                <a:lnTo>
                  <a:pt x="1029499" y="607786"/>
                </a:lnTo>
                <a:cubicBezTo>
                  <a:pt x="991782" y="570069"/>
                  <a:pt x="991782" y="508917"/>
                  <a:pt x="1029499" y="471200"/>
                </a:cubicBezTo>
                <a:cubicBezTo>
                  <a:pt x="1048358" y="452342"/>
                  <a:pt x="1073075" y="442912"/>
                  <a:pt x="1097792" y="442912"/>
                </a:cubicBezTo>
                <a:close/>
                <a:moveTo>
                  <a:pt x="2570356" y="385762"/>
                </a:moveTo>
                <a:cubicBezTo>
                  <a:pt x="2595073" y="385762"/>
                  <a:pt x="2619791" y="395191"/>
                  <a:pt x="2638649" y="414049"/>
                </a:cubicBezTo>
                <a:lnTo>
                  <a:pt x="3233045" y="1008446"/>
                </a:lnTo>
                <a:cubicBezTo>
                  <a:pt x="3270762" y="1046164"/>
                  <a:pt x="3270762" y="1107316"/>
                  <a:pt x="3233045" y="1145032"/>
                </a:cubicBezTo>
                <a:lnTo>
                  <a:pt x="3233045" y="1145031"/>
                </a:lnTo>
                <a:cubicBezTo>
                  <a:pt x="3195328" y="1182749"/>
                  <a:pt x="3134176" y="1182749"/>
                  <a:pt x="3096459" y="1145031"/>
                </a:cubicBezTo>
                <a:lnTo>
                  <a:pt x="2502063" y="550636"/>
                </a:lnTo>
                <a:cubicBezTo>
                  <a:pt x="2464346" y="512919"/>
                  <a:pt x="2464346" y="451767"/>
                  <a:pt x="2502063" y="414049"/>
                </a:cubicBezTo>
                <a:cubicBezTo>
                  <a:pt x="2520922" y="395191"/>
                  <a:pt x="2545639" y="385762"/>
                  <a:pt x="2570356" y="385762"/>
                </a:cubicBezTo>
                <a:close/>
                <a:moveTo>
                  <a:pt x="1805974" y="142873"/>
                </a:moveTo>
                <a:cubicBezTo>
                  <a:pt x="1830692" y="142873"/>
                  <a:pt x="1855409" y="152302"/>
                  <a:pt x="1874267" y="171161"/>
                </a:cubicBezTo>
                <a:lnTo>
                  <a:pt x="3383063" y="1679957"/>
                </a:lnTo>
                <a:cubicBezTo>
                  <a:pt x="3420780" y="1717674"/>
                  <a:pt x="3420780" y="1778826"/>
                  <a:pt x="3383063" y="1816543"/>
                </a:cubicBezTo>
                <a:lnTo>
                  <a:pt x="3383063" y="1816542"/>
                </a:lnTo>
                <a:cubicBezTo>
                  <a:pt x="3345346" y="1854259"/>
                  <a:pt x="3284194" y="1854259"/>
                  <a:pt x="3246477" y="1816542"/>
                </a:cubicBezTo>
                <a:lnTo>
                  <a:pt x="1737681" y="307747"/>
                </a:lnTo>
                <a:cubicBezTo>
                  <a:pt x="1699964" y="270030"/>
                  <a:pt x="1699964" y="208878"/>
                  <a:pt x="1737681" y="171161"/>
                </a:cubicBezTo>
                <a:cubicBezTo>
                  <a:pt x="1756540" y="152302"/>
                  <a:pt x="1781257" y="142873"/>
                  <a:pt x="1805974" y="142873"/>
                </a:cubicBezTo>
                <a:close/>
                <a:moveTo>
                  <a:pt x="1177325" y="0"/>
                </a:moveTo>
                <a:cubicBezTo>
                  <a:pt x="1202042" y="0"/>
                  <a:pt x="1226759" y="9429"/>
                  <a:pt x="1245618" y="28288"/>
                </a:cubicBezTo>
                <a:lnTo>
                  <a:pt x="3476885" y="2259556"/>
                </a:lnTo>
                <a:cubicBezTo>
                  <a:pt x="3514602" y="2297273"/>
                  <a:pt x="3514602" y="2358425"/>
                  <a:pt x="3476885" y="2396142"/>
                </a:cubicBezTo>
                <a:lnTo>
                  <a:pt x="3476885" y="2396140"/>
                </a:lnTo>
                <a:cubicBezTo>
                  <a:pt x="3439168" y="2433857"/>
                  <a:pt x="3378016" y="2433857"/>
                  <a:pt x="3340299" y="2396140"/>
                </a:cubicBezTo>
                <a:lnTo>
                  <a:pt x="1109031" y="164874"/>
                </a:lnTo>
                <a:cubicBezTo>
                  <a:pt x="1071314" y="127157"/>
                  <a:pt x="1071314" y="66005"/>
                  <a:pt x="1109031" y="28288"/>
                </a:cubicBezTo>
                <a:cubicBezTo>
                  <a:pt x="1127890" y="9429"/>
                  <a:pt x="1152607" y="0"/>
                  <a:pt x="1177325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22" hasCustomPrompt="1"/>
          </p:nvPr>
        </p:nvSpPr>
        <p:spPr>
          <a:xfrm>
            <a:off x="1685361" y="1017912"/>
            <a:ext cx="2812497" cy="6111936"/>
          </a:xfrm>
          <a:custGeom>
            <a:avLst/>
            <a:gdLst/>
            <a:ahLst/>
            <a:cxnLst/>
            <a:rect l="l" t="t" r="r" b="b"/>
            <a:pathLst>
              <a:path w="1246435" h="2708672">
                <a:moveTo>
                  <a:pt x="1188764" y="0"/>
                </a:moveTo>
                <a:lnTo>
                  <a:pt x="1246435" y="0"/>
                </a:lnTo>
                <a:lnTo>
                  <a:pt x="1246435" y="2708672"/>
                </a:lnTo>
                <a:lnTo>
                  <a:pt x="617636" y="2708672"/>
                </a:lnTo>
                <a:lnTo>
                  <a:pt x="617636" y="706934"/>
                </a:lnTo>
                <a:lnTo>
                  <a:pt x="0" y="887388"/>
                </a:lnTo>
                <a:lnTo>
                  <a:pt x="0" y="411138"/>
                </a:ln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-1" y="1893739"/>
            <a:ext cx="12192001" cy="3666802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350379" y="1017912"/>
            <a:ext cx="4328427" cy="6111936"/>
          </a:xfrm>
          <a:custGeom>
            <a:avLst/>
            <a:gdLst/>
            <a:ahLst/>
            <a:cxnLst/>
            <a:rect l="l" t="t" r="r" b="b"/>
            <a:pathLst>
              <a:path w="1945928" h="2747739">
                <a:moveTo>
                  <a:pt x="965522" y="0"/>
                </a:moveTo>
                <a:cubicBezTo>
                  <a:pt x="1115591" y="0"/>
                  <a:pt x="1247366" y="17673"/>
                  <a:pt x="1360847" y="53020"/>
                </a:cubicBezTo>
                <a:cubicBezTo>
                  <a:pt x="1474329" y="88367"/>
                  <a:pt x="1569517" y="139526"/>
                  <a:pt x="1646411" y="206499"/>
                </a:cubicBezTo>
                <a:cubicBezTo>
                  <a:pt x="1723306" y="273472"/>
                  <a:pt x="1781287" y="355637"/>
                  <a:pt x="1820354" y="452996"/>
                </a:cubicBezTo>
                <a:cubicBezTo>
                  <a:pt x="1859421" y="550354"/>
                  <a:pt x="1878955" y="661045"/>
                  <a:pt x="1878955" y="785068"/>
                </a:cubicBezTo>
                <a:cubicBezTo>
                  <a:pt x="1878955" y="879326"/>
                  <a:pt x="1864072" y="969553"/>
                  <a:pt x="1834307" y="1055749"/>
                </a:cubicBezTo>
                <a:cubicBezTo>
                  <a:pt x="1804541" y="1141946"/>
                  <a:pt x="1761753" y="1227832"/>
                  <a:pt x="1705942" y="1313408"/>
                </a:cubicBezTo>
                <a:cubicBezTo>
                  <a:pt x="1650132" y="1398984"/>
                  <a:pt x="1581919" y="1486421"/>
                  <a:pt x="1501304" y="1575718"/>
                </a:cubicBezTo>
                <a:cubicBezTo>
                  <a:pt x="1420689" y="1665014"/>
                  <a:pt x="1330151" y="1759892"/>
                  <a:pt x="1229692" y="1860351"/>
                </a:cubicBezTo>
                <a:lnTo>
                  <a:pt x="879946" y="2264048"/>
                </a:lnTo>
                <a:lnTo>
                  <a:pt x="1945928" y="2264048"/>
                </a:lnTo>
                <a:lnTo>
                  <a:pt x="1945928" y="2747739"/>
                </a:lnTo>
                <a:lnTo>
                  <a:pt x="55811" y="2747739"/>
                </a:lnTo>
                <a:lnTo>
                  <a:pt x="55811" y="2338462"/>
                </a:lnTo>
                <a:lnTo>
                  <a:pt x="926455" y="1423169"/>
                </a:lnTo>
                <a:cubicBezTo>
                  <a:pt x="1041797" y="1291704"/>
                  <a:pt x="1124272" y="1179153"/>
                  <a:pt x="1173882" y="1085515"/>
                </a:cubicBezTo>
                <a:cubicBezTo>
                  <a:pt x="1223491" y="991877"/>
                  <a:pt x="1248296" y="910332"/>
                  <a:pt x="1248296" y="840879"/>
                </a:cubicBezTo>
                <a:cubicBezTo>
                  <a:pt x="1248296" y="724297"/>
                  <a:pt x="1222871" y="635620"/>
                  <a:pt x="1172021" y="574849"/>
                </a:cubicBezTo>
                <a:cubicBezTo>
                  <a:pt x="1121172" y="514077"/>
                  <a:pt x="1047378" y="483691"/>
                  <a:pt x="950640" y="483691"/>
                </a:cubicBezTo>
                <a:cubicBezTo>
                  <a:pt x="902270" y="483691"/>
                  <a:pt x="858242" y="494543"/>
                  <a:pt x="818555" y="516248"/>
                </a:cubicBezTo>
                <a:cubicBezTo>
                  <a:pt x="778867" y="537952"/>
                  <a:pt x="745071" y="568027"/>
                  <a:pt x="717165" y="606475"/>
                </a:cubicBezTo>
                <a:cubicBezTo>
                  <a:pt x="689260" y="644922"/>
                  <a:pt x="667556" y="689880"/>
                  <a:pt x="652053" y="741350"/>
                </a:cubicBezTo>
                <a:cubicBezTo>
                  <a:pt x="636550" y="792820"/>
                  <a:pt x="628799" y="848940"/>
                  <a:pt x="628799" y="909712"/>
                </a:cubicBezTo>
                <a:lnTo>
                  <a:pt x="0" y="909712"/>
                </a:lnTo>
                <a:cubicBezTo>
                  <a:pt x="0" y="785688"/>
                  <a:pt x="23254" y="668486"/>
                  <a:pt x="69763" y="558105"/>
                </a:cubicBezTo>
                <a:cubicBezTo>
                  <a:pt x="116272" y="447725"/>
                  <a:pt x="182004" y="350986"/>
                  <a:pt x="266960" y="267891"/>
                </a:cubicBezTo>
                <a:cubicBezTo>
                  <a:pt x="351917" y="184795"/>
                  <a:pt x="453616" y="119372"/>
                  <a:pt x="572058" y="71623"/>
                </a:cubicBezTo>
                <a:cubicBezTo>
                  <a:pt x="690500" y="23875"/>
                  <a:pt x="821655" y="0"/>
                  <a:pt x="96552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6994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517948" y="1017912"/>
            <a:ext cx="4319592" cy="6111936"/>
          </a:xfrm>
          <a:custGeom>
            <a:avLst/>
            <a:gdLst/>
            <a:ahLst/>
            <a:cxnLst/>
            <a:rect l="l" t="t" r="r" b="b"/>
            <a:pathLst>
              <a:path w="1968252" h="2784946">
                <a:moveTo>
                  <a:pt x="956220" y="0"/>
                </a:moveTo>
                <a:cubicBezTo>
                  <a:pt x="1100088" y="0"/>
                  <a:pt x="1231553" y="16743"/>
                  <a:pt x="1350615" y="50229"/>
                </a:cubicBezTo>
                <a:cubicBezTo>
                  <a:pt x="1469678" y="83716"/>
                  <a:pt x="1571687" y="133015"/>
                  <a:pt x="1656643" y="198127"/>
                </a:cubicBezTo>
                <a:cubicBezTo>
                  <a:pt x="1741599" y="263240"/>
                  <a:pt x="1807641" y="343855"/>
                  <a:pt x="1854770" y="439973"/>
                </a:cubicBezTo>
                <a:cubicBezTo>
                  <a:pt x="1901899" y="536091"/>
                  <a:pt x="1925464" y="647402"/>
                  <a:pt x="1925464" y="773906"/>
                </a:cubicBezTo>
                <a:cubicBezTo>
                  <a:pt x="1925464" y="835918"/>
                  <a:pt x="1915542" y="895449"/>
                  <a:pt x="1895698" y="952500"/>
                </a:cubicBezTo>
                <a:cubicBezTo>
                  <a:pt x="1875854" y="1009551"/>
                  <a:pt x="1847949" y="1063191"/>
                  <a:pt x="1811982" y="1113420"/>
                </a:cubicBezTo>
                <a:cubicBezTo>
                  <a:pt x="1776015" y="1163650"/>
                  <a:pt x="1731987" y="1209228"/>
                  <a:pt x="1679897" y="1250156"/>
                </a:cubicBezTo>
                <a:cubicBezTo>
                  <a:pt x="1627807" y="1291084"/>
                  <a:pt x="1570136" y="1326431"/>
                  <a:pt x="1506885" y="1356196"/>
                </a:cubicBezTo>
                <a:cubicBezTo>
                  <a:pt x="1650752" y="1408286"/>
                  <a:pt x="1763613" y="1487351"/>
                  <a:pt x="1845469" y="1593391"/>
                </a:cubicBezTo>
                <a:cubicBezTo>
                  <a:pt x="1927324" y="1699431"/>
                  <a:pt x="1968252" y="1830586"/>
                  <a:pt x="1968252" y="1986855"/>
                </a:cubicBezTo>
                <a:cubicBezTo>
                  <a:pt x="1968252" y="2113359"/>
                  <a:pt x="1942517" y="2226221"/>
                  <a:pt x="1891047" y="2325439"/>
                </a:cubicBezTo>
                <a:cubicBezTo>
                  <a:pt x="1839577" y="2424658"/>
                  <a:pt x="1768574" y="2508374"/>
                  <a:pt x="1678037" y="2576587"/>
                </a:cubicBezTo>
                <a:cubicBezTo>
                  <a:pt x="1587500" y="2644800"/>
                  <a:pt x="1480529" y="2696579"/>
                  <a:pt x="1357126" y="2731926"/>
                </a:cubicBezTo>
                <a:cubicBezTo>
                  <a:pt x="1233723" y="2767273"/>
                  <a:pt x="1100088" y="2784946"/>
                  <a:pt x="956220" y="2784946"/>
                </a:cubicBezTo>
                <a:cubicBezTo>
                  <a:pt x="880566" y="2784946"/>
                  <a:pt x="804602" y="2778125"/>
                  <a:pt x="728327" y="2764482"/>
                </a:cubicBezTo>
                <a:cubicBezTo>
                  <a:pt x="652053" y="2750840"/>
                  <a:pt x="578569" y="2730376"/>
                  <a:pt x="507876" y="2703091"/>
                </a:cubicBezTo>
                <a:cubicBezTo>
                  <a:pt x="437182" y="2675806"/>
                  <a:pt x="370830" y="2640769"/>
                  <a:pt x="308818" y="2597981"/>
                </a:cubicBezTo>
                <a:cubicBezTo>
                  <a:pt x="246806" y="2555193"/>
                  <a:pt x="193166" y="2504343"/>
                  <a:pt x="147898" y="2445432"/>
                </a:cubicBezTo>
                <a:cubicBezTo>
                  <a:pt x="102629" y="2386521"/>
                  <a:pt x="66662" y="2319858"/>
                  <a:pt x="39997" y="2245444"/>
                </a:cubicBezTo>
                <a:cubicBezTo>
                  <a:pt x="13332" y="2171030"/>
                  <a:pt x="0" y="2087314"/>
                  <a:pt x="0" y="1994297"/>
                </a:cubicBezTo>
                <a:lnTo>
                  <a:pt x="630659" y="1994297"/>
                </a:lnTo>
                <a:cubicBezTo>
                  <a:pt x="630659" y="2037705"/>
                  <a:pt x="639961" y="2078012"/>
                  <a:pt x="658564" y="2115219"/>
                </a:cubicBezTo>
                <a:cubicBezTo>
                  <a:pt x="677168" y="2152427"/>
                  <a:pt x="702282" y="2184983"/>
                  <a:pt x="733908" y="2212888"/>
                </a:cubicBezTo>
                <a:cubicBezTo>
                  <a:pt x="765534" y="2240793"/>
                  <a:pt x="802431" y="2262497"/>
                  <a:pt x="844599" y="2278000"/>
                </a:cubicBezTo>
                <a:cubicBezTo>
                  <a:pt x="886767" y="2293503"/>
                  <a:pt x="931416" y="2301255"/>
                  <a:pt x="978545" y="2301255"/>
                </a:cubicBezTo>
                <a:cubicBezTo>
                  <a:pt x="1035595" y="2301255"/>
                  <a:pt x="1086755" y="2292883"/>
                  <a:pt x="1132024" y="2276140"/>
                </a:cubicBezTo>
                <a:cubicBezTo>
                  <a:pt x="1177292" y="2259397"/>
                  <a:pt x="1215429" y="2236142"/>
                  <a:pt x="1246435" y="2206377"/>
                </a:cubicBezTo>
                <a:cubicBezTo>
                  <a:pt x="1277441" y="2176611"/>
                  <a:pt x="1301006" y="2141885"/>
                  <a:pt x="1317129" y="2102197"/>
                </a:cubicBezTo>
                <a:cubicBezTo>
                  <a:pt x="1333252" y="2062510"/>
                  <a:pt x="1341313" y="2019722"/>
                  <a:pt x="1341313" y="1973833"/>
                </a:cubicBezTo>
                <a:cubicBezTo>
                  <a:pt x="1341313" y="1837407"/>
                  <a:pt x="1307207" y="1740669"/>
                  <a:pt x="1238994" y="1683618"/>
                </a:cubicBezTo>
                <a:cubicBezTo>
                  <a:pt x="1170781" y="1626567"/>
                  <a:pt x="1076523" y="1598042"/>
                  <a:pt x="956220" y="1598042"/>
                </a:cubicBezTo>
                <a:lnTo>
                  <a:pt x="651123" y="1598042"/>
                </a:lnTo>
                <a:lnTo>
                  <a:pt x="651123" y="1131094"/>
                </a:lnTo>
                <a:lnTo>
                  <a:pt x="956220" y="1131094"/>
                </a:lnTo>
                <a:cubicBezTo>
                  <a:pt x="1072802" y="1131094"/>
                  <a:pt x="1158999" y="1100398"/>
                  <a:pt x="1214809" y="1039006"/>
                </a:cubicBezTo>
                <a:cubicBezTo>
                  <a:pt x="1270620" y="977615"/>
                  <a:pt x="1298525" y="893589"/>
                  <a:pt x="1298525" y="786929"/>
                </a:cubicBezTo>
                <a:cubicBezTo>
                  <a:pt x="1298525" y="746001"/>
                  <a:pt x="1292014" y="707243"/>
                  <a:pt x="1278991" y="670657"/>
                </a:cubicBezTo>
                <a:cubicBezTo>
                  <a:pt x="1265969" y="634070"/>
                  <a:pt x="1246435" y="601824"/>
                  <a:pt x="1220390" y="573918"/>
                </a:cubicBezTo>
                <a:cubicBezTo>
                  <a:pt x="1194345" y="546013"/>
                  <a:pt x="1161169" y="523999"/>
                  <a:pt x="1120862" y="507876"/>
                </a:cubicBezTo>
                <a:cubicBezTo>
                  <a:pt x="1080554" y="491753"/>
                  <a:pt x="1033115" y="483691"/>
                  <a:pt x="978545" y="483691"/>
                </a:cubicBezTo>
                <a:cubicBezTo>
                  <a:pt x="940097" y="483691"/>
                  <a:pt x="902580" y="489582"/>
                  <a:pt x="865993" y="501365"/>
                </a:cubicBezTo>
                <a:cubicBezTo>
                  <a:pt x="829407" y="513147"/>
                  <a:pt x="796540" y="529890"/>
                  <a:pt x="767395" y="551594"/>
                </a:cubicBezTo>
                <a:cubicBezTo>
                  <a:pt x="738249" y="573298"/>
                  <a:pt x="714685" y="599653"/>
                  <a:pt x="696701" y="630659"/>
                </a:cubicBezTo>
                <a:cubicBezTo>
                  <a:pt x="678718" y="661665"/>
                  <a:pt x="669726" y="697012"/>
                  <a:pt x="669726" y="736699"/>
                </a:cubicBezTo>
                <a:lnTo>
                  <a:pt x="42788" y="736699"/>
                </a:lnTo>
                <a:cubicBezTo>
                  <a:pt x="42788" y="621357"/>
                  <a:pt x="67592" y="518108"/>
                  <a:pt x="117202" y="426951"/>
                </a:cubicBezTo>
                <a:cubicBezTo>
                  <a:pt x="166811" y="335793"/>
                  <a:pt x="233784" y="258589"/>
                  <a:pt x="318120" y="195337"/>
                </a:cubicBezTo>
                <a:cubicBezTo>
                  <a:pt x="402456" y="132085"/>
                  <a:pt x="499504" y="83716"/>
                  <a:pt x="609265" y="50229"/>
                </a:cubicBezTo>
                <a:cubicBezTo>
                  <a:pt x="719026" y="16743"/>
                  <a:pt x="834677" y="0"/>
                  <a:pt x="956220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39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1367278" y="1017912"/>
            <a:ext cx="4483205" cy="6111936"/>
          </a:xfrm>
          <a:custGeom>
            <a:avLst/>
            <a:gdLst/>
            <a:ahLst/>
            <a:cxnLst/>
            <a:rect l="l" t="t" r="r" b="b"/>
            <a:pathLst>
              <a:path w="1986855" h="2708672">
                <a:moveTo>
                  <a:pt x="1084585" y="816695"/>
                </a:moveTo>
                <a:lnTo>
                  <a:pt x="1045517" y="879947"/>
                </a:lnTo>
                <a:lnTo>
                  <a:pt x="597173" y="1650132"/>
                </a:lnTo>
                <a:lnTo>
                  <a:pt x="1084585" y="1650132"/>
                </a:lnTo>
                <a:close/>
                <a:moveTo>
                  <a:pt x="1084585" y="0"/>
                </a:moveTo>
                <a:lnTo>
                  <a:pt x="1711523" y="0"/>
                </a:lnTo>
                <a:lnTo>
                  <a:pt x="1711523" y="1650132"/>
                </a:lnTo>
                <a:lnTo>
                  <a:pt x="1986855" y="1650132"/>
                </a:lnTo>
                <a:lnTo>
                  <a:pt x="1986855" y="2133823"/>
                </a:lnTo>
                <a:lnTo>
                  <a:pt x="1711523" y="2133823"/>
                </a:lnTo>
                <a:lnTo>
                  <a:pt x="1711523" y="2708672"/>
                </a:lnTo>
                <a:lnTo>
                  <a:pt x="1084585" y="2708672"/>
                </a:lnTo>
                <a:lnTo>
                  <a:pt x="1084585" y="2133823"/>
                </a:lnTo>
                <a:lnTo>
                  <a:pt x="37207" y="2133823"/>
                </a:lnTo>
                <a:lnTo>
                  <a:pt x="0" y="1750591"/>
                </a:lnTo>
                <a:lnTo>
                  <a:pt x="1084585" y="5581"/>
                </a:ln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6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027802" y="795674"/>
            <a:ext cx="2136397" cy="2220646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2606088 w 4004972"/>
              <a:gd name="connsiteY37" fmla="*/ 126377 h 4037603"/>
              <a:gd name="connsiteX38" fmla="*/ 3216296 w 4004972"/>
              <a:gd name="connsiteY38" fmla="*/ 126377 h 4037603"/>
              <a:gd name="connsiteX39" fmla="*/ 3878594 w 4004972"/>
              <a:gd name="connsiteY39" fmla="*/ 788676 h 4037603"/>
              <a:gd name="connsiteX40" fmla="*/ 3878594 w 4004972"/>
              <a:gd name="connsiteY40" fmla="*/ 1398885 h 4037603"/>
              <a:gd name="connsiteX41" fmla="*/ 3878594 w 4004972"/>
              <a:gd name="connsiteY41" fmla="*/ 1398884 h 4037603"/>
              <a:gd name="connsiteX42" fmla="*/ 3268385 w 4004972"/>
              <a:gd name="connsiteY42" fmla="*/ 1398884 h 4037603"/>
              <a:gd name="connsiteX43" fmla="*/ 2606088 w 4004972"/>
              <a:gd name="connsiteY43" fmla="*/ 736587 h 4037603"/>
              <a:gd name="connsiteX44" fmla="*/ 2606088 w 4004972"/>
              <a:gd name="connsiteY44" fmla="*/ 126377 h 4037603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2606088 w 4004972"/>
              <a:gd name="connsiteY37" fmla="*/ 126377 h 4037603"/>
              <a:gd name="connsiteX38" fmla="*/ 3878594 w 4004972"/>
              <a:gd name="connsiteY38" fmla="*/ 788676 h 4037603"/>
              <a:gd name="connsiteX39" fmla="*/ 3878594 w 4004972"/>
              <a:gd name="connsiteY39" fmla="*/ 1398885 h 4037603"/>
              <a:gd name="connsiteX40" fmla="*/ 3878594 w 4004972"/>
              <a:gd name="connsiteY40" fmla="*/ 1398884 h 4037603"/>
              <a:gd name="connsiteX41" fmla="*/ 3268385 w 4004972"/>
              <a:gd name="connsiteY41" fmla="*/ 1398884 h 4037603"/>
              <a:gd name="connsiteX42" fmla="*/ 2606088 w 4004972"/>
              <a:gd name="connsiteY42" fmla="*/ 736587 h 4037603"/>
              <a:gd name="connsiteX43" fmla="*/ 2606088 w 4004972"/>
              <a:gd name="connsiteY43" fmla="*/ 126377 h 4037603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2606088 w 4004972"/>
              <a:gd name="connsiteY37" fmla="*/ 736587 h 4037603"/>
              <a:gd name="connsiteX38" fmla="*/ 3878594 w 4004972"/>
              <a:gd name="connsiteY38" fmla="*/ 788676 h 4037603"/>
              <a:gd name="connsiteX39" fmla="*/ 3878594 w 4004972"/>
              <a:gd name="connsiteY39" fmla="*/ 1398885 h 4037603"/>
              <a:gd name="connsiteX40" fmla="*/ 3878594 w 4004972"/>
              <a:gd name="connsiteY40" fmla="*/ 1398884 h 4037603"/>
              <a:gd name="connsiteX41" fmla="*/ 3268385 w 4004972"/>
              <a:gd name="connsiteY41" fmla="*/ 1398884 h 4037603"/>
              <a:gd name="connsiteX42" fmla="*/ 2606088 w 4004972"/>
              <a:gd name="connsiteY42" fmla="*/ 736587 h 4037603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3268385 w 4004972"/>
              <a:gd name="connsiteY37" fmla="*/ 1398884 h 4037603"/>
              <a:gd name="connsiteX38" fmla="*/ 3878594 w 4004972"/>
              <a:gd name="connsiteY38" fmla="*/ 788676 h 4037603"/>
              <a:gd name="connsiteX39" fmla="*/ 3878594 w 4004972"/>
              <a:gd name="connsiteY39" fmla="*/ 1398885 h 4037603"/>
              <a:gd name="connsiteX40" fmla="*/ 3878594 w 4004972"/>
              <a:gd name="connsiteY40" fmla="*/ 1398884 h 4037603"/>
              <a:gd name="connsiteX41" fmla="*/ 3268385 w 4004972"/>
              <a:gd name="connsiteY41" fmla="*/ 1398884 h 4037603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3878594 w 4004972"/>
              <a:gd name="connsiteY37" fmla="*/ 1398884 h 4037603"/>
              <a:gd name="connsiteX38" fmla="*/ 3878594 w 4004972"/>
              <a:gd name="connsiteY38" fmla="*/ 788676 h 4037603"/>
              <a:gd name="connsiteX39" fmla="*/ 3878594 w 4004972"/>
              <a:gd name="connsiteY39" fmla="*/ 1398885 h 4037603"/>
              <a:gd name="connsiteX40" fmla="*/ 3878594 w 4004972"/>
              <a:gd name="connsiteY40" fmla="*/ 1398884 h 4037603"/>
              <a:gd name="connsiteX0" fmla="*/ 585193 w 4004972"/>
              <a:gd name="connsiteY0" fmla="*/ 2704149 h 4037603"/>
              <a:gd name="connsiteX1" fmla="*/ 890297 w 4004972"/>
              <a:gd name="connsiteY1" fmla="*/ 2830527 h 4037603"/>
              <a:gd name="connsiteX2" fmla="*/ 1358096 w 4004972"/>
              <a:gd name="connsiteY2" fmla="*/ 3298328 h 4037603"/>
              <a:gd name="connsiteX3" fmla="*/ 1358096 w 4004972"/>
              <a:gd name="connsiteY3" fmla="*/ 3908537 h 4037603"/>
              <a:gd name="connsiteX4" fmla="*/ 1358096 w 4004972"/>
              <a:gd name="connsiteY4" fmla="*/ 3908535 h 4037603"/>
              <a:gd name="connsiteX5" fmla="*/ 747886 w 4004972"/>
              <a:gd name="connsiteY5" fmla="*/ 3908535 h 4037603"/>
              <a:gd name="connsiteX6" fmla="*/ 280088 w 4004972"/>
              <a:gd name="connsiteY6" fmla="*/ 3440737 h 4037603"/>
              <a:gd name="connsiteX7" fmla="*/ 280088 w 4004972"/>
              <a:gd name="connsiteY7" fmla="*/ 2830527 h 4037603"/>
              <a:gd name="connsiteX8" fmla="*/ 585193 w 4004972"/>
              <a:gd name="connsiteY8" fmla="*/ 2704149 h 4037603"/>
              <a:gd name="connsiteX9" fmla="*/ 431482 w 4004972"/>
              <a:gd name="connsiteY9" fmla="*/ 0 h 4037603"/>
              <a:gd name="connsiteX10" fmla="*/ 736587 w 4004972"/>
              <a:gd name="connsiteY10" fmla="*/ 126378 h 4037603"/>
              <a:gd name="connsiteX11" fmla="*/ 1199157 w 4004972"/>
              <a:gd name="connsiteY11" fmla="*/ 588949 h 4037603"/>
              <a:gd name="connsiteX12" fmla="*/ 1193799 w 4004972"/>
              <a:gd name="connsiteY12" fmla="*/ 533046 h 4037603"/>
              <a:gd name="connsiteX13" fmla="*/ 1320177 w 4004972"/>
              <a:gd name="connsiteY13" fmla="*/ 227941 h 4037603"/>
              <a:gd name="connsiteX14" fmla="*/ 1930386 w 4004972"/>
              <a:gd name="connsiteY14" fmla="*/ 227941 h 4037603"/>
              <a:gd name="connsiteX15" fmla="*/ 3758043 w 4004972"/>
              <a:gd name="connsiteY15" fmla="*/ 2055600 h 4037603"/>
              <a:gd name="connsiteX16" fmla="*/ 3758043 w 4004972"/>
              <a:gd name="connsiteY16" fmla="*/ 2665809 h 4037603"/>
              <a:gd name="connsiteX17" fmla="*/ 3758043 w 4004972"/>
              <a:gd name="connsiteY17" fmla="*/ 2665807 h 4037603"/>
              <a:gd name="connsiteX18" fmla="*/ 3452938 w 4004972"/>
              <a:gd name="connsiteY18" fmla="*/ 2792185 h 4037603"/>
              <a:gd name="connsiteX19" fmla="*/ 3397034 w 4004972"/>
              <a:gd name="connsiteY19" fmla="*/ 2786827 h 4037603"/>
              <a:gd name="connsiteX20" fmla="*/ 3691844 w 4004972"/>
              <a:gd name="connsiteY20" fmla="*/ 3081638 h 4037603"/>
              <a:gd name="connsiteX21" fmla="*/ 3691844 w 4004972"/>
              <a:gd name="connsiteY21" fmla="*/ 3691847 h 4037603"/>
              <a:gd name="connsiteX22" fmla="*/ 3691844 w 4004972"/>
              <a:gd name="connsiteY22" fmla="*/ 3691845 h 4037603"/>
              <a:gd name="connsiteX23" fmla="*/ 3081635 w 4004972"/>
              <a:gd name="connsiteY23" fmla="*/ 3691845 h 4037603"/>
              <a:gd name="connsiteX24" fmla="*/ 2839320 w 4004972"/>
              <a:gd name="connsiteY24" fmla="*/ 3449530 h 4037603"/>
              <a:gd name="connsiteX25" fmla="*/ 2861305 w 4004972"/>
              <a:gd name="connsiteY25" fmla="*/ 3523711 h 4037603"/>
              <a:gd name="connsiteX26" fmla="*/ 2742825 w 4004972"/>
              <a:gd name="connsiteY26" fmla="*/ 3911227 h 4037603"/>
              <a:gd name="connsiteX27" fmla="*/ 2742825 w 4004972"/>
              <a:gd name="connsiteY27" fmla="*/ 3911225 h 4037603"/>
              <a:gd name="connsiteX28" fmla="*/ 2132616 w 4004972"/>
              <a:gd name="connsiteY28" fmla="*/ 3911225 h 4037603"/>
              <a:gd name="connsiteX29" fmla="*/ 583577 w 4004972"/>
              <a:gd name="connsiteY29" fmla="*/ 2362187 h 4037603"/>
              <a:gd name="connsiteX30" fmla="*/ 583577 w 4004972"/>
              <a:gd name="connsiteY30" fmla="*/ 1751977 h 4037603"/>
              <a:gd name="connsiteX31" fmla="*/ 888682 w 4004972"/>
              <a:gd name="connsiteY31" fmla="*/ 1625599 h 4037603"/>
              <a:gd name="connsiteX32" fmla="*/ 971093 w 4004972"/>
              <a:gd name="connsiteY32" fmla="*/ 1633498 h 4037603"/>
              <a:gd name="connsiteX33" fmla="*/ 1045272 w 4004972"/>
              <a:gd name="connsiteY33" fmla="*/ 1655482 h 4037603"/>
              <a:gd name="connsiteX34" fmla="*/ 126378 w 4004972"/>
              <a:gd name="connsiteY34" fmla="*/ 736587 h 4037603"/>
              <a:gd name="connsiteX35" fmla="*/ 126378 w 4004972"/>
              <a:gd name="connsiteY35" fmla="*/ 126378 h 4037603"/>
              <a:gd name="connsiteX36" fmla="*/ 431482 w 4004972"/>
              <a:gd name="connsiteY36" fmla="*/ 0 h 4037603"/>
              <a:gd name="connsiteX37" fmla="*/ 3878594 w 4004972"/>
              <a:gd name="connsiteY37" fmla="*/ 1398885 h 4037603"/>
              <a:gd name="connsiteX38" fmla="*/ 3878594 w 4004972"/>
              <a:gd name="connsiteY38" fmla="*/ 788676 h 4037603"/>
              <a:gd name="connsiteX39" fmla="*/ 3878594 w 4004972"/>
              <a:gd name="connsiteY39" fmla="*/ 1398885 h 4037603"/>
              <a:gd name="connsiteX0" fmla="*/ 585193 w 3884421"/>
              <a:gd name="connsiteY0" fmla="*/ 2704149 h 4037603"/>
              <a:gd name="connsiteX1" fmla="*/ 890297 w 3884421"/>
              <a:gd name="connsiteY1" fmla="*/ 2830527 h 4037603"/>
              <a:gd name="connsiteX2" fmla="*/ 1358096 w 3884421"/>
              <a:gd name="connsiteY2" fmla="*/ 3298328 h 4037603"/>
              <a:gd name="connsiteX3" fmla="*/ 1358096 w 3884421"/>
              <a:gd name="connsiteY3" fmla="*/ 3908537 h 4037603"/>
              <a:gd name="connsiteX4" fmla="*/ 1358096 w 3884421"/>
              <a:gd name="connsiteY4" fmla="*/ 3908535 h 4037603"/>
              <a:gd name="connsiteX5" fmla="*/ 747886 w 3884421"/>
              <a:gd name="connsiteY5" fmla="*/ 3908535 h 4037603"/>
              <a:gd name="connsiteX6" fmla="*/ 280088 w 3884421"/>
              <a:gd name="connsiteY6" fmla="*/ 3440737 h 4037603"/>
              <a:gd name="connsiteX7" fmla="*/ 280088 w 3884421"/>
              <a:gd name="connsiteY7" fmla="*/ 2830527 h 4037603"/>
              <a:gd name="connsiteX8" fmla="*/ 585193 w 3884421"/>
              <a:gd name="connsiteY8" fmla="*/ 2704149 h 4037603"/>
              <a:gd name="connsiteX9" fmla="*/ 431482 w 3884421"/>
              <a:gd name="connsiteY9" fmla="*/ 0 h 4037603"/>
              <a:gd name="connsiteX10" fmla="*/ 736587 w 3884421"/>
              <a:gd name="connsiteY10" fmla="*/ 126378 h 4037603"/>
              <a:gd name="connsiteX11" fmla="*/ 1199157 w 3884421"/>
              <a:gd name="connsiteY11" fmla="*/ 588949 h 4037603"/>
              <a:gd name="connsiteX12" fmla="*/ 1193799 w 3884421"/>
              <a:gd name="connsiteY12" fmla="*/ 533046 h 4037603"/>
              <a:gd name="connsiteX13" fmla="*/ 1320177 w 3884421"/>
              <a:gd name="connsiteY13" fmla="*/ 227941 h 4037603"/>
              <a:gd name="connsiteX14" fmla="*/ 1930386 w 3884421"/>
              <a:gd name="connsiteY14" fmla="*/ 227941 h 4037603"/>
              <a:gd name="connsiteX15" fmla="*/ 3758043 w 3884421"/>
              <a:gd name="connsiteY15" fmla="*/ 2055600 h 4037603"/>
              <a:gd name="connsiteX16" fmla="*/ 3758043 w 3884421"/>
              <a:gd name="connsiteY16" fmla="*/ 2665809 h 4037603"/>
              <a:gd name="connsiteX17" fmla="*/ 3758043 w 3884421"/>
              <a:gd name="connsiteY17" fmla="*/ 2665807 h 4037603"/>
              <a:gd name="connsiteX18" fmla="*/ 3452938 w 3884421"/>
              <a:gd name="connsiteY18" fmla="*/ 2792185 h 4037603"/>
              <a:gd name="connsiteX19" fmla="*/ 3397034 w 3884421"/>
              <a:gd name="connsiteY19" fmla="*/ 2786827 h 4037603"/>
              <a:gd name="connsiteX20" fmla="*/ 3691844 w 3884421"/>
              <a:gd name="connsiteY20" fmla="*/ 3081638 h 4037603"/>
              <a:gd name="connsiteX21" fmla="*/ 3691844 w 3884421"/>
              <a:gd name="connsiteY21" fmla="*/ 3691847 h 4037603"/>
              <a:gd name="connsiteX22" fmla="*/ 3691844 w 3884421"/>
              <a:gd name="connsiteY22" fmla="*/ 3691845 h 4037603"/>
              <a:gd name="connsiteX23" fmla="*/ 3081635 w 3884421"/>
              <a:gd name="connsiteY23" fmla="*/ 3691845 h 4037603"/>
              <a:gd name="connsiteX24" fmla="*/ 2839320 w 3884421"/>
              <a:gd name="connsiteY24" fmla="*/ 3449530 h 4037603"/>
              <a:gd name="connsiteX25" fmla="*/ 2861305 w 3884421"/>
              <a:gd name="connsiteY25" fmla="*/ 3523711 h 4037603"/>
              <a:gd name="connsiteX26" fmla="*/ 2742825 w 3884421"/>
              <a:gd name="connsiteY26" fmla="*/ 3911227 h 4037603"/>
              <a:gd name="connsiteX27" fmla="*/ 2742825 w 3884421"/>
              <a:gd name="connsiteY27" fmla="*/ 3911225 h 4037603"/>
              <a:gd name="connsiteX28" fmla="*/ 2132616 w 3884421"/>
              <a:gd name="connsiteY28" fmla="*/ 3911225 h 4037603"/>
              <a:gd name="connsiteX29" fmla="*/ 583577 w 3884421"/>
              <a:gd name="connsiteY29" fmla="*/ 2362187 h 4037603"/>
              <a:gd name="connsiteX30" fmla="*/ 583577 w 3884421"/>
              <a:gd name="connsiteY30" fmla="*/ 1751977 h 4037603"/>
              <a:gd name="connsiteX31" fmla="*/ 888682 w 3884421"/>
              <a:gd name="connsiteY31" fmla="*/ 1625599 h 4037603"/>
              <a:gd name="connsiteX32" fmla="*/ 971093 w 3884421"/>
              <a:gd name="connsiteY32" fmla="*/ 1633498 h 4037603"/>
              <a:gd name="connsiteX33" fmla="*/ 1045272 w 3884421"/>
              <a:gd name="connsiteY33" fmla="*/ 1655482 h 4037603"/>
              <a:gd name="connsiteX34" fmla="*/ 126378 w 3884421"/>
              <a:gd name="connsiteY34" fmla="*/ 736587 h 4037603"/>
              <a:gd name="connsiteX35" fmla="*/ 126378 w 3884421"/>
              <a:gd name="connsiteY35" fmla="*/ 126378 h 4037603"/>
              <a:gd name="connsiteX36" fmla="*/ 431482 w 3884421"/>
              <a:gd name="connsiteY36" fmla="*/ 0 h 4037603"/>
              <a:gd name="connsiteX0" fmla="*/ 585193 w 3884421"/>
              <a:gd name="connsiteY0" fmla="*/ 2704149 h 4037603"/>
              <a:gd name="connsiteX1" fmla="*/ 890297 w 3884421"/>
              <a:gd name="connsiteY1" fmla="*/ 2830527 h 4037603"/>
              <a:gd name="connsiteX2" fmla="*/ 1358096 w 3884421"/>
              <a:gd name="connsiteY2" fmla="*/ 3298328 h 4037603"/>
              <a:gd name="connsiteX3" fmla="*/ 1358096 w 3884421"/>
              <a:gd name="connsiteY3" fmla="*/ 3908537 h 4037603"/>
              <a:gd name="connsiteX4" fmla="*/ 1358096 w 3884421"/>
              <a:gd name="connsiteY4" fmla="*/ 3908535 h 4037603"/>
              <a:gd name="connsiteX5" fmla="*/ 747886 w 3884421"/>
              <a:gd name="connsiteY5" fmla="*/ 3908535 h 4037603"/>
              <a:gd name="connsiteX6" fmla="*/ 280088 w 3884421"/>
              <a:gd name="connsiteY6" fmla="*/ 3440737 h 4037603"/>
              <a:gd name="connsiteX7" fmla="*/ 585193 w 3884421"/>
              <a:gd name="connsiteY7" fmla="*/ 2704149 h 4037603"/>
              <a:gd name="connsiteX8" fmla="*/ 431482 w 3884421"/>
              <a:gd name="connsiteY8" fmla="*/ 0 h 4037603"/>
              <a:gd name="connsiteX9" fmla="*/ 736587 w 3884421"/>
              <a:gd name="connsiteY9" fmla="*/ 126378 h 4037603"/>
              <a:gd name="connsiteX10" fmla="*/ 1199157 w 3884421"/>
              <a:gd name="connsiteY10" fmla="*/ 588949 h 4037603"/>
              <a:gd name="connsiteX11" fmla="*/ 1193799 w 3884421"/>
              <a:gd name="connsiteY11" fmla="*/ 533046 h 4037603"/>
              <a:gd name="connsiteX12" fmla="*/ 1320177 w 3884421"/>
              <a:gd name="connsiteY12" fmla="*/ 227941 h 4037603"/>
              <a:gd name="connsiteX13" fmla="*/ 1930386 w 3884421"/>
              <a:gd name="connsiteY13" fmla="*/ 227941 h 4037603"/>
              <a:gd name="connsiteX14" fmla="*/ 3758043 w 3884421"/>
              <a:gd name="connsiteY14" fmla="*/ 2055600 h 4037603"/>
              <a:gd name="connsiteX15" fmla="*/ 3758043 w 3884421"/>
              <a:gd name="connsiteY15" fmla="*/ 2665809 h 4037603"/>
              <a:gd name="connsiteX16" fmla="*/ 3758043 w 3884421"/>
              <a:gd name="connsiteY16" fmla="*/ 2665807 h 4037603"/>
              <a:gd name="connsiteX17" fmla="*/ 3452938 w 3884421"/>
              <a:gd name="connsiteY17" fmla="*/ 2792185 h 4037603"/>
              <a:gd name="connsiteX18" fmla="*/ 3397034 w 3884421"/>
              <a:gd name="connsiteY18" fmla="*/ 2786827 h 4037603"/>
              <a:gd name="connsiteX19" fmla="*/ 3691844 w 3884421"/>
              <a:gd name="connsiteY19" fmla="*/ 3081638 h 4037603"/>
              <a:gd name="connsiteX20" fmla="*/ 3691844 w 3884421"/>
              <a:gd name="connsiteY20" fmla="*/ 3691847 h 4037603"/>
              <a:gd name="connsiteX21" fmla="*/ 3691844 w 3884421"/>
              <a:gd name="connsiteY21" fmla="*/ 3691845 h 4037603"/>
              <a:gd name="connsiteX22" fmla="*/ 3081635 w 3884421"/>
              <a:gd name="connsiteY22" fmla="*/ 3691845 h 4037603"/>
              <a:gd name="connsiteX23" fmla="*/ 2839320 w 3884421"/>
              <a:gd name="connsiteY23" fmla="*/ 3449530 h 4037603"/>
              <a:gd name="connsiteX24" fmla="*/ 2861305 w 3884421"/>
              <a:gd name="connsiteY24" fmla="*/ 3523711 h 4037603"/>
              <a:gd name="connsiteX25" fmla="*/ 2742825 w 3884421"/>
              <a:gd name="connsiteY25" fmla="*/ 3911227 h 4037603"/>
              <a:gd name="connsiteX26" fmla="*/ 2742825 w 3884421"/>
              <a:gd name="connsiteY26" fmla="*/ 3911225 h 4037603"/>
              <a:gd name="connsiteX27" fmla="*/ 2132616 w 3884421"/>
              <a:gd name="connsiteY27" fmla="*/ 3911225 h 4037603"/>
              <a:gd name="connsiteX28" fmla="*/ 583577 w 3884421"/>
              <a:gd name="connsiteY28" fmla="*/ 2362187 h 4037603"/>
              <a:gd name="connsiteX29" fmla="*/ 583577 w 3884421"/>
              <a:gd name="connsiteY29" fmla="*/ 1751977 h 4037603"/>
              <a:gd name="connsiteX30" fmla="*/ 888682 w 3884421"/>
              <a:gd name="connsiteY30" fmla="*/ 1625599 h 4037603"/>
              <a:gd name="connsiteX31" fmla="*/ 971093 w 3884421"/>
              <a:gd name="connsiteY31" fmla="*/ 1633498 h 4037603"/>
              <a:gd name="connsiteX32" fmla="*/ 1045272 w 3884421"/>
              <a:gd name="connsiteY32" fmla="*/ 1655482 h 4037603"/>
              <a:gd name="connsiteX33" fmla="*/ 126378 w 3884421"/>
              <a:gd name="connsiteY33" fmla="*/ 736587 h 4037603"/>
              <a:gd name="connsiteX34" fmla="*/ 126378 w 3884421"/>
              <a:gd name="connsiteY34" fmla="*/ 126378 h 4037603"/>
              <a:gd name="connsiteX35" fmla="*/ 431482 w 3884421"/>
              <a:gd name="connsiteY35" fmla="*/ 0 h 4037603"/>
              <a:gd name="connsiteX0" fmla="*/ 280088 w 3884421"/>
              <a:gd name="connsiteY0" fmla="*/ 3440737 h 4037603"/>
              <a:gd name="connsiteX1" fmla="*/ 890297 w 3884421"/>
              <a:gd name="connsiteY1" fmla="*/ 2830527 h 4037603"/>
              <a:gd name="connsiteX2" fmla="*/ 1358096 w 3884421"/>
              <a:gd name="connsiteY2" fmla="*/ 3298328 h 4037603"/>
              <a:gd name="connsiteX3" fmla="*/ 1358096 w 3884421"/>
              <a:gd name="connsiteY3" fmla="*/ 3908537 h 4037603"/>
              <a:gd name="connsiteX4" fmla="*/ 1358096 w 3884421"/>
              <a:gd name="connsiteY4" fmla="*/ 3908535 h 4037603"/>
              <a:gd name="connsiteX5" fmla="*/ 747886 w 3884421"/>
              <a:gd name="connsiteY5" fmla="*/ 3908535 h 4037603"/>
              <a:gd name="connsiteX6" fmla="*/ 280088 w 3884421"/>
              <a:gd name="connsiteY6" fmla="*/ 3440737 h 4037603"/>
              <a:gd name="connsiteX7" fmla="*/ 431482 w 3884421"/>
              <a:gd name="connsiteY7" fmla="*/ 0 h 4037603"/>
              <a:gd name="connsiteX8" fmla="*/ 736587 w 3884421"/>
              <a:gd name="connsiteY8" fmla="*/ 126378 h 4037603"/>
              <a:gd name="connsiteX9" fmla="*/ 1199157 w 3884421"/>
              <a:gd name="connsiteY9" fmla="*/ 588949 h 4037603"/>
              <a:gd name="connsiteX10" fmla="*/ 1193799 w 3884421"/>
              <a:gd name="connsiteY10" fmla="*/ 533046 h 4037603"/>
              <a:gd name="connsiteX11" fmla="*/ 1320177 w 3884421"/>
              <a:gd name="connsiteY11" fmla="*/ 227941 h 4037603"/>
              <a:gd name="connsiteX12" fmla="*/ 1930386 w 3884421"/>
              <a:gd name="connsiteY12" fmla="*/ 227941 h 4037603"/>
              <a:gd name="connsiteX13" fmla="*/ 3758043 w 3884421"/>
              <a:gd name="connsiteY13" fmla="*/ 2055600 h 4037603"/>
              <a:gd name="connsiteX14" fmla="*/ 3758043 w 3884421"/>
              <a:gd name="connsiteY14" fmla="*/ 2665809 h 4037603"/>
              <a:gd name="connsiteX15" fmla="*/ 3758043 w 3884421"/>
              <a:gd name="connsiteY15" fmla="*/ 2665807 h 4037603"/>
              <a:gd name="connsiteX16" fmla="*/ 3452938 w 3884421"/>
              <a:gd name="connsiteY16" fmla="*/ 2792185 h 4037603"/>
              <a:gd name="connsiteX17" fmla="*/ 3397034 w 3884421"/>
              <a:gd name="connsiteY17" fmla="*/ 2786827 h 4037603"/>
              <a:gd name="connsiteX18" fmla="*/ 3691844 w 3884421"/>
              <a:gd name="connsiteY18" fmla="*/ 3081638 h 4037603"/>
              <a:gd name="connsiteX19" fmla="*/ 3691844 w 3884421"/>
              <a:gd name="connsiteY19" fmla="*/ 3691847 h 4037603"/>
              <a:gd name="connsiteX20" fmla="*/ 3691844 w 3884421"/>
              <a:gd name="connsiteY20" fmla="*/ 3691845 h 4037603"/>
              <a:gd name="connsiteX21" fmla="*/ 3081635 w 3884421"/>
              <a:gd name="connsiteY21" fmla="*/ 3691845 h 4037603"/>
              <a:gd name="connsiteX22" fmla="*/ 2839320 w 3884421"/>
              <a:gd name="connsiteY22" fmla="*/ 3449530 h 4037603"/>
              <a:gd name="connsiteX23" fmla="*/ 2861305 w 3884421"/>
              <a:gd name="connsiteY23" fmla="*/ 3523711 h 4037603"/>
              <a:gd name="connsiteX24" fmla="*/ 2742825 w 3884421"/>
              <a:gd name="connsiteY24" fmla="*/ 3911227 h 4037603"/>
              <a:gd name="connsiteX25" fmla="*/ 2742825 w 3884421"/>
              <a:gd name="connsiteY25" fmla="*/ 3911225 h 4037603"/>
              <a:gd name="connsiteX26" fmla="*/ 2132616 w 3884421"/>
              <a:gd name="connsiteY26" fmla="*/ 3911225 h 4037603"/>
              <a:gd name="connsiteX27" fmla="*/ 583577 w 3884421"/>
              <a:gd name="connsiteY27" fmla="*/ 2362187 h 4037603"/>
              <a:gd name="connsiteX28" fmla="*/ 583577 w 3884421"/>
              <a:gd name="connsiteY28" fmla="*/ 1751977 h 4037603"/>
              <a:gd name="connsiteX29" fmla="*/ 888682 w 3884421"/>
              <a:gd name="connsiteY29" fmla="*/ 1625599 h 4037603"/>
              <a:gd name="connsiteX30" fmla="*/ 971093 w 3884421"/>
              <a:gd name="connsiteY30" fmla="*/ 1633498 h 4037603"/>
              <a:gd name="connsiteX31" fmla="*/ 1045272 w 3884421"/>
              <a:gd name="connsiteY31" fmla="*/ 1655482 h 4037603"/>
              <a:gd name="connsiteX32" fmla="*/ 126378 w 3884421"/>
              <a:gd name="connsiteY32" fmla="*/ 736587 h 4037603"/>
              <a:gd name="connsiteX33" fmla="*/ 126378 w 3884421"/>
              <a:gd name="connsiteY33" fmla="*/ 126378 h 4037603"/>
              <a:gd name="connsiteX34" fmla="*/ 431482 w 3884421"/>
              <a:gd name="connsiteY34" fmla="*/ 0 h 4037603"/>
              <a:gd name="connsiteX0" fmla="*/ 280088 w 3884421"/>
              <a:gd name="connsiteY0" fmla="*/ 3440737 h 4037603"/>
              <a:gd name="connsiteX1" fmla="*/ 1358096 w 3884421"/>
              <a:gd name="connsiteY1" fmla="*/ 3298328 h 4037603"/>
              <a:gd name="connsiteX2" fmla="*/ 1358096 w 3884421"/>
              <a:gd name="connsiteY2" fmla="*/ 3908537 h 4037603"/>
              <a:gd name="connsiteX3" fmla="*/ 1358096 w 3884421"/>
              <a:gd name="connsiteY3" fmla="*/ 3908535 h 4037603"/>
              <a:gd name="connsiteX4" fmla="*/ 747886 w 3884421"/>
              <a:gd name="connsiteY4" fmla="*/ 3908535 h 4037603"/>
              <a:gd name="connsiteX5" fmla="*/ 280088 w 3884421"/>
              <a:gd name="connsiteY5" fmla="*/ 3440737 h 4037603"/>
              <a:gd name="connsiteX6" fmla="*/ 431482 w 3884421"/>
              <a:gd name="connsiteY6" fmla="*/ 0 h 4037603"/>
              <a:gd name="connsiteX7" fmla="*/ 736587 w 3884421"/>
              <a:gd name="connsiteY7" fmla="*/ 126378 h 4037603"/>
              <a:gd name="connsiteX8" fmla="*/ 1199157 w 3884421"/>
              <a:gd name="connsiteY8" fmla="*/ 588949 h 4037603"/>
              <a:gd name="connsiteX9" fmla="*/ 1193799 w 3884421"/>
              <a:gd name="connsiteY9" fmla="*/ 533046 h 4037603"/>
              <a:gd name="connsiteX10" fmla="*/ 1320177 w 3884421"/>
              <a:gd name="connsiteY10" fmla="*/ 227941 h 4037603"/>
              <a:gd name="connsiteX11" fmla="*/ 1930386 w 3884421"/>
              <a:gd name="connsiteY11" fmla="*/ 227941 h 4037603"/>
              <a:gd name="connsiteX12" fmla="*/ 3758043 w 3884421"/>
              <a:gd name="connsiteY12" fmla="*/ 2055600 h 4037603"/>
              <a:gd name="connsiteX13" fmla="*/ 3758043 w 3884421"/>
              <a:gd name="connsiteY13" fmla="*/ 2665809 h 4037603"/>
              <a:gd name="connsiteX14" fmla="*/ 3758043 w 3884421"/>
              <a:gd name="connsiteY14" fmla="*/ 2665807 h 4037603"/>
              <a:gd name="connsiteX15" fmla="*/ 3452938 w 3884421"/>
              <a:gd name="connsiteY15" fmla="*/ 2792185 h 4037603"/>
              <a:gd name="connsiteX16" fmla="*/ 3397034 w 3884421"/>
              <a:gd name="connsiteY16" fmla="*/ 2786827 h 4037603"/>
              <a:gd name="connsiteX17" fmla="*/ 3691844 w 3884421"/>
              <a:gd name="connsiteY17" fmla="*/ 3081638 h 4037603"/>
              <a:gd name="connsiteX18" fmla="*/ 3691844 w 3884421"/>
              <a:gd name="connsiteY18" fmla="*/ 3691847 h 4037603"/>
              <a:gd name="connsiteX19" fmla="*/ 3691844 w 3884421"/>
              <a:gd name="connsiteY19" fmla="*/ 3691845 h 4037603"/>
              <a:gd name="connsiteX20" fmla="*/ 3081635 w 3884421"/>
              <a:gd name="connsiteY20" fmla="*/ 3691845 h 4037603"/>
              <a:gd name="connsiteX21" fmla="*/ 2839320 w 3884421"/>
              <a:gd name="connsiteY21" fmla="*/ 3449530 h 4037603"/>
              <a:gd name="connsiteX22" fmla="*/ 2861305 w 3884421"/>
              <a:gd name="connsiteY22" fmla="*/ 3523711 h 4037603"/>
              <a:gd name="connsiteX23" fmla="*/ 2742825 w 3884421"/>
              <a:gd name="connsiteY23" fmla="*/ 3911227 h 4037603"/>
              <a:gd name="connsiteX24" fmla="*/ 2742825 w 3884421"/>
              <a:gd name="connsiteY24" fmla="*/ 3911225 h 4037603"/>
              <a:gd name="connsiteX25" fmla="*/ 2132616 w 3884421"/>
              <a:gd name="connsiteY25" fmla="*/ 3911225 h 4037603"/>
              <a:gd name="connsiteX26" fmla="*/ 583577 w 3884421"/>
              <a:gd name="connsiteY26" fmla="*/ 2362187 h 4037603"/>
              <a:gd name="connsiteX27" fmla="*/ 583577 w 3884421"/>
              <a:gd name="connsiteY27" fmla="*/ 1751977 h 4037603"/>
              <a:gd name="connsiteX28" fmla="*/ 888682 w 3884421"/>
              <a:gd name="connsiteY28" fmla="*/ 1625599 h 4037603"/>
              <a:gd name="connsiteX29" fmla="*/ 971093 w 3884421"/>
              <a:gd name="connsiteY29" fmla="*/ 1633498 h 4037603"/>
              <a:gd name="connsiteX30" fmla="*/ 1045272 w 3884421"/>
              <a:gd name="connsiteY30" fmla="*/ 1655482 h 4037603"/>
              <a:gd name="connsiteX31" fmla="*/ 126378 w 3884421"/>
              <a:gd name="connsiteY31" fmla="*/ 736587 h 4037603"/>
              <a:gd name="connsiteX32" fmla="*/ 126378 w 3884421"/>
              <a:gd name="connsiteY32" fmla="*/ 126378 h 4037603"/>
              <a:gd name="connsiteX33" fmla="*/ 431482 w 3884421"/>
              <a:gd name="connsiteY33" fmla="*/ 0 h 4037603"/>
              <a:gd name="connsiteX0" fmla="*/ 747886 w 3884421"/>
              <a:gd name="connsiteY0" fmla="*/ 3908535 h 4037603"/>
              <a:gd name="connsiteX1" fmla="*/ 1358096 w 3884421"/>
              <a:gd name="connsiteY1" fmla="*/ 3298328 h 4037603"/>
              <a:gd name="connsiteX2" fmla="*/ 1358096 w 3884421"/>
              <a:gd name="connsiteY2" fmla="*/ 3908537 h 4037603"/>
              <a:gd name="connsiteX3" fmla="*/ 1358096 w 3884421"/>
              <a:gd name="connsiteY3" fmla="*/ 3908535 h 4037603"/>
              <a:gd name="connsiteX4" fmla="*/ 747886 w 3884421"/>
              <a:gd name="connsiteY4" fmla="*/ 3908535 h 4037603"/>
              <a:gd name="connsiteX5" fmla="*/ 431482 w 3884421"/>
              <a:gd name="connsiteY5" fmla="*/ 0 h 4037603"/>
              <a:gd name="connsiteX6" fmla="*/ 736587 w 3884421"/>
              <a:gd name="connsiteY6" fmla="*/ 126378 h 4037603"/>
              <a:gd name="connsiteX7" fmla="*/ 1199157 w 3884421"/>
              <a:gd name="connsiteY7" fmla="*/ 588949 h 4037603"/>
              <a:gd name="connsiteX8" fmla="*/ 1193799 w 3884421"/>
              <a:gd name="connsiteY8" fmla="*/ 533046 h 4037603"/>
              <a:gd name="connsiteX9" fmla="*/ 1320177 w 3884421"/>
              <a:gd name="connsiteY9" fmla="*/ 227941 h 4037603"/>
              <a:gd name="connsiteX10" fmla="*/ 1930386 w 3884421"/>
              <a:gd name="connsiteY10" fmla="*/ 227941 h 4037603"/>
              <a:gd name="connsiteX11" fmla="*/ 3758043 w 3884421"/>
              <a:gd name="connsiteY11" fmla="*/ 2055600 h 4037603"/>
              <a:gd name="connsiteX12" fmla="*/ 3758043 w 3884421"/>
              <a:gd name="connsiteY12" fmla="*/ 2665809 h 4037603"/>
              <a:gd name="connsiteX13" fmla="*/ 3758043 w 3884421"/>
              <a:gd name="connsiteY13" fmla="*/ 2665807 h 4037603"/>
              <a:gd name="connsiteX14" fmla="*/ 3452938 w 3884421"/>
              <a:gd name="connsiteY14" fmla="*/ 2792185 h 4037603"/>
              <a:gd name="connsiteX15" fmla="*/ 3397034 w 3884421"/>
              <a:gd name="connsiteY15" fmla="*/ 2786827 h 4037603"/>
              <a:gd name="connsiteX16" fmla="*/ 3691844 w 3884421"/>
              <a:gd name="connsiteY16" fmla="*/ 3081638 h 4037603"/>
              <a:gd name="connsiteX17" fmla="*/ 3691844 w 3884421"/>
              <a:gd name="connsiteY17" fmla="*/ 3691847 h 4037603"/>
              <a:gd name="connsiteX18" fmla="*/ 3691844 w 3884421"/>
              <a:gd name="connsiteY18" fmla="*/ 3691845 h 4037603"/>
              <a:gd name="connsiteX19" fmla="*/ 3081635 w 3884421"/>
              <a:gd name="connsiteY19" fmla="*/ 3691845 h 4037603"/>
              <a:gd name="connsiteX20" fmla="*/ 2839320 w 3884421"/>
              <a:gd name="connsiteY20" fmla="*/ 3449530 h 4037603"/>
              <a:gd name="connsiteX21" fmla="*/ 2861305 w 3884421"/>
              <a:gd name="connsiteY21" fmla="*/ 3523711 h 4037603"/>
              <a:gd name="connsiteX22" fmla="*/ 2742825 w 3884421"/>
              <a:gd name="connsiteY22" fmla="*/ 3911227 h 4037603"/>
              <a:gd name="connsiteX23" fmla="*/ 2742825 w 3884421"/>
              <a:gd name="connsiteY23" fmla="*/ 3911225 h 4037603"/>
              <a:gd name="connsiteX24" fmla="*/ 2132616 w 3884421"/>
              <a:gd name="connsiteY24" fmla="*/ 3911225 h 4037603"/>
              <a:gd name="connsiteX25" fmla="*/ 583577 w 3884421"/>
              <a:gd name="connsiteY25" fmla="*/ 2362187 h 4037603"/>
              <a:gd name="connsiteX26" fmla="*/ 583577 w 3884421"/>
              <a:gd name="connsiteY26" fmla="*/ 1751977 h 4037603"/>
              <a:gd name="connsiteX27" fmla="*/ 888682 w 3884421"/>
              <a:gd name="connsiteY27" fmla="*/ 1625599 h 4037603"/>
              <a:gd name="connsiteX28" fmla="*/ 971093 w 3884421"/>
              <a:gd name="connsiteY28" fmla="*/ 1633498 h 4037603"/>
              <a:gd name="connsiteX29" fmla="*/ 1045272 w 3884421"/>
              <a:gd name="connsiteY29" fmla="*/ 1655482 h 4037603"/>
              <a:gd name="connsiteX30" fmla="*/ 126378 w 3884421"/>
              <a:gd name="connsiteY30" fmla="*/ 736587 h 4037603"/>
              <a:gd name="connsiteX31" fmla="*/ 126378 w 3884421"/>
              <a:gd name="connsiteY31" fmla="*/ 126378 h 4037603"/>
              <a:gd name="connsiteX32" fmla="*/ 431482 w 3884421"/>
              <a:gd name="connsiteY32" fmla="*/ 0 h 4037603"/>
              <a:gd name="connsiteX0" fmla="*/ 747886 w 3884421"/>
              <a:gd name="connsiteY0" fmla="*/ 3908535 h 4037603"/>
              <a:gd name="connsiteX1" fmla="*/ 1358096 w 3884421"/>
              <a:gd name="connsiteY1" fmla="*/ 3298328 h 4037603"/>
              <a:gd name="connsiteX2" fmla="*/ 1377226 w 3884421"/>
              <a:gd name="connsiteY2" fmla="*/ 3354988 h 4037603"/>
              <a:gd name="connsiteX3" fmla="*/ 1358096 w 3884421"/>
              <a:gd name="connsiteY3" fmla="*/ 3908537 h 4037603"/>
              <a:gd name="connsiteX4" fmla="*/ 1358096 w 3884421"/>
              <a:gd name="connsiteY4" fmla="*/ 3908535 h 4037603"/>
              <a:gd name="connsiteX5" fmla="*/ 747886 w 3884421"/>
              <a:gd name="connsiteY5" fmla="*/ 3908535 h 4037603"/>
              <a:gd name="connsiteX6" fmla="*/ 431482 w 3884421"/>
              <a:gd name="connsiteY6" fmla="*/ 0 h 4037603"/>
              <a:gd name="connsiteX7" fmla="*/ 736587 w 3884421"/>
              <a:gd name="connsiteY7" fmla="*/ 126378 h 4037603"/>
              <a:gd name="connsiteX8" fmla="*/ 1199157 w 3884421"/>
              <a:gd name="connsiteY8" fmla="*/ 588949 h 4037603"/>
              <a:gd name="connsiteX9" fmla="*/ 1193799 w 3884421"/>
              <a:gd name="connsiteY9" fmla="*/ 533046 h 4037603"/>
              <a:gd name="connsiteX10" fmla="*/ 1320177 w 3884421"/>
              <a:gd name="connsiteY10" fmla="*/ 227941 h 4037603"/>
              <a:gd name="connsiteX11" fmla="*/ 1930386 w 3884421"/>
              <a:gd name="connsiteY11" fmla="*/ 227941 h 4037603"/>
              <a:gd name="connsiteX12" fmla="*/ 3758043 w 3884421"/>
              <a:gd name="connsiteY12" fmla="*/ 2055600 h 4037603"/>
              <a:gd name="connsiteX13" fmla="*/ 3758043 w 3884421"/>
              <a:gd name="connsiteY13" fmla="*/ 2665809 h 4037603"/>
              <a:gd name="connsiteX14" fmla="*/ 3758043 w 3884421"/>
              <a:gd name="connsiteY14" fmla="*/ 2665807 h 4037603"/>
              <a:gd name="connsiteX15" fmla="*/ 3452938 w 3884421"/>
              <a:gd name="connsiteY15" fmla="*/ 2792185 h 4037603"/>
              <a:gd name="connsiteX16" fmla="*/ 3397034 w 3884421"/>
              <a:gd name="connsiteY16" fmla="*/ 2786827 h 4037603"/>
              <a:gd name="connsiteX17" fmla="*/ 3691844 w 3884421"/>
              <a:gd name="connsiteY17" fmla="*/ 3081638 h 4037603"/>
              <a:gd name="connsiteX18" fmla="*/ 3691844 w 3884421"/>
              <a:gd name="connsiteY18" fmla="*/ 3691847 h 4037603"/>
              <a:gd name="connsiteX19" fmla="*/ 3691844 w 3884421"/>
              <a:gd name="connsiteY19" fmla="*/ 3691845 h 4037603"/>
              <a:gd name="connsiteX20" fmla="*/ 3081635 w 3884421"/>
              <a:gd name="connsiteY20" fmla="*/ 3691845 h 4037603"/>
              <a:gd name="connsiteX21" fmla="*/ 2839320 w 3884421"/>
              <a:gd name="connsiteY21" fmla="*/ 3449530 h 4037603"/>
              <a:gd name="connsiteX22" fmla="*/ 2861305 w 3884421"/>
              <a:gd name="connsiteY22" fmla="*/ 3523711 h 4037603"/>
              <a:gd name="connsiteX23" fmla="*/ 2742825 w 3884421"/>
              <a:gd name="connsiteY23" fmla="*/ 3911227 h 4037603"/>
              <a:gd name="connsiteX24" fmla="*/ 2742825 w 3884421"/>
              <a:gd name="connsiteY24" fmla="*/ 3911225 h 4037603"/>
              <a:gd name="connsiteX25" fmla="*/ 2132616 w 3884421"/>
              <a:gd name="connsiteY25" fmla="*/ 3911225 h 4037603"/>
              <a:gd name="connsiteX26" fmla="*/ 583577 w 3884421"/>
              <a:gd name="connsiteY26" fmla="*/ 2362187 h 4037603"/>
              <a:gd name="connsiteX27" fmla="*/ 583577 w 3884421"/>
              <a:gd name="connsiteY27" fmla="*/ 1751977 h 4037603"/>
              <a:gd name="connsiteX28" fmla="*/ 888682 w 3884421"/>
              <a:gd name="connsiteY28" fmla="*/ 1625599 h 4037603"/>
              <a:gd name="connsiteX29" fmla="*/ 971093 w 3884421"/>
              <a:gd name="connsiteY29" fmla="*/ 1633498 h 4037603"/>
              <a:gd name="connsiteX30" fmla="*/ 1045272 w 3884421"/>
              <a:gd name="connsiteY30" fmla="*/ 1655482 h 4037603"/>
              <a:gd name="connsiteX31" fmla="*/ 126378 w 3884421"/>
              <a:gd name="connsiteY31" fmla="*/ 736587 h 4037603"/>
              <a:gd name="connsiteX32" fmla="*/ 126378 w 3884421"/>
              <a:gd name="connsiteY32" fmla="*/ 126378 h 4037603"/>
              <a:gd name="connsiteX33" fmla="*/ 431482 w 3884421"/>
              <a:gd name="connsiteY33" fmla="*/ 0 h 4037603"/>
              <a:gd name="connsiteX0" fmla="*/ 747886 w 3884421"/>
              <a:gd name="connsiteY0" fmla="*/ 3908535 h 4037603"/>
              <a:gd name="connsiteX1" fmla="*/ 1358096 w 3884421"/>
              <a:gd name="connsiteY1" fmla="*/ 3298328 h 4037603"/>
              <a:gd name="connsiteX2" fmla="*/ 1358096 w 3884421"/>
              <a:gd name="connsiteY2" fmla="*/ 3908537 h 4037603"/>
              <a:gd name="connsiteX3" fmla="*/ 1358096 w 3884421"/>
              <a:gd name="connsiteY3" fmla="*/ 3908535 h 4037603"/>
              <a:gd name="connsiteX4" fmla="*/ 747886 w 3884421"/>
              <a:gd name="connsiteY4" fmla="*/ 3908535 h 4037603"/>
              <a:gd name="connsiteX5" fmla="*/ 431482 w 3884421"/>
              <a:gd name="connsiteY5" fmla="*/ 0 h 4037603"/>
              <a:gd name="connsiteX6" fmla="*/ 736587 w 3884421"/>
              <a:gd name="connsiteY6" fmla="*/ 126378 h 4037603"/>
              <a:gd name="connsiteX7" fmla="*/ 1199157 w 3884421"/>
              <a:gd name="connsiteY7" fmla="*/ 588949 h 4037603"/>
              <a:gd name="connsiteX8" fmla="*/ 1193799 w 3884421"/>
              <a:gd name="connsiteY8" fmla="*/ 533046 h 4037603"/>
              <a:gd name="connsiteX9" fmla="*/ 1320177 w 3884421"/>
              <a:gd name="connsiteY9" fmla="*/ 227941 h 4037603"/>
              <a:gd name="connsiteX10" fmla="*/ 1930386 w 3884421"/>
              <a:gd name="connsiteY10" fmla="*/ 227941 h 4037603"/>
              <a:gd name="connsiteX11" fmla="*/ 3758043 w 3884421"/>
              <a:gd name="connsiteY11" fmla="*/ 2055600 h 4037603"/>
              <a:gd name="connsiteX12" fmla="*/ 3758043 w 3884421"/>
              <a:gd name="connsiteY12" fmla="*/ 2665809 h 4037603"/>
              <a:gd name="connsiteX13" fmla="*/ 3758043 w 3884421"/>
              <a:gd name="connsiteY13" fmla="*/ 2665807 h 4037603"/>
              <a:gd name="connsiteX14" fmla="*/ 3452938 w 3884421"/>
              <a:gd name="connsiteY14" fmla="*/ 2792185 h 4037603"/>
              <a:gd name="connsiteX15" fmla="*/ 3397034 w 3884421"/>
              <a:gd name="connsiteY15" fmla="*/ 2786827 h 4037603"/>
              <a:gd name="connsiteX16" fmla="*/ 3691844 w 3884421"/>
              <a:gd name="connsiteY16" fmla="*/ 3081638 h 4037603"/>
              <a:gd name="connsiteX17" fmla="*/ 3691844 w 3884421"/>
              <a:gd name="connsiteY17" fmla="*/ 3691847 h 4037603"/>
              <a:gd name="connsiteX18" fmla="*/ 3691844 w 3884421"/>
              <a:gd name="connsiteY18" fmla="*/ 3691845 h 4037603"/>
              <a:gd name="connsiteX19" fmla="*/ 3081635 w 3884421"/>
              <a:gd name="connsiteY19" fmla="*/ 3691845 h 4037603"/>
              <a:gd name="connsiteX20" fmla="*/ 2839320 w 3884421"/>
              <a:gd name="connsiteY20" fmla="*/ 3449530 h 4037603"/>
              <a:gd name="connsiteX21" fmla="*/ 2861305 w 3884421"/>
              <a:gd name="connsiteY21" fmla="*/ 3523711 h 4037603"/>
              <a:gd name="connsiteX22" fmla="*/ 2742825 w 3884421"/>
              <a:gd name="connsiteY22" fmla="*/ 3911227 h 4037603"/>
              <a:gd name="connsiteX23" fmla="*/ 2742825 w 3884421"/>
              <a:gd name="connsiteY23" fmla="*/ 3911225 h 4037603"/>
              <a:gd name="connsiteX24" fmla="*/ 2132616 w 3884421"/>
              <a:gd name="connsiteY24" fmla="*/ 3911225 h 4037603"/>
              <a:gd name="connsiteX25" fmla="*/ 583577 w 3884421"/>
              <a:gd name="connsiteY25" fmla="*/ 2362187 h 4037603"/>
              <a:gd name="connsiteX26" fmla="*/ 583577 w 3884421"/>
              <a:gd name="connsiteY26" fmla="*/ 1751977 h 4037603"/>
              <a:gd name="connsiteX27" fmla="*/ 888682 w 3884421"/>
              <a:gd name="connsiteY27" fmla="*/ 1625599 h 4037603"/>
              <a:gd name="connsiteX28" fmla="*/ 971093 w 3884421"/>
              <a:gd name="connsiteY28" fmla="*/ 1633498 h 4037603"/>
              <a:gd name="connsiteX29" fmla="*/ 1045272 w 3884421"/>
              <a:gd name="connsiteY29" fmla="*/ 1655482 h 4037603"/>
              <a:gd name="connsiteX30" fmla="*/ 126378 w 3884421"/>
              <a:gd name="connsiteY30" fmla="*/ 736587 h 4037603"/>
              <a:gd name="connsiteX31" fmla="*/ 126378 w 3884421"/>
              <a:gd name="connsiteY31" fmla="*/ 126378 h 4037603"/>
              <a:gd name="connsiteX32" fmla="*/ 431482 w 3884421"/>
              <a:gd name="connsiteY32" fmla="*/ 0 h 4037603"/>
              <a:gd name="connsiteX0" fmla="*/ 747886 w 3884421"/>
              <a:gd name="connsiteY0" fmla="*/ 3908535 h 4037603"/>
              <a:gd name="connsiteX1" fmla="*/ 1358096 w 3884421"/>
              <a:gd name="connsiteY1" fmla="*/ 3298328 h 4037603"/>
              <a:gd name="connsiteX2" fmla="*/ 1358096 w 3884421"/>
              <a:gd name="connsiteY2" fmla="*/ 3908537 h 4037603"/>
              <a:gd name="connsiteX3" fmla="*/ 747886 w 3884421"/>
              <a:gd name="connsiteY3" fmla="*/ 3908535 h 4037603"/>
              <a:gd name="connsiteX4" fmla="*/ 431482 w 3884421"/>
              <a:gd name="connsiteY4" fmla="*/ 0 h 4037603"/>
              <a:gd name="connsiteX5" fmla="*/ 736587 w 3884421"/>
              <a:gd name="connsiteY5" fmla="*/ 126378 h 4037603"/>
              <a:gd name="connsiteX6" fmla="*/ 1199157 w 3884421"/>
              <a:gd name="connsiteY6" fmla="*/ 588949 h 4037603"/>
              <a:gd name="connsiteX7" fmla="*/ 1193799 w 3884421"/>
              <a:gd name="connsiteY7" fmla="*/ 533046 h 4037603"/>
              <a:gd name="connsiteX8" fmla="*/ 1320177 w 3884421"/>
              <a:gd name="connsiteY8" fmla="*/ 227941 h 4037603"/>
              <a:gd name="connsiteX9" fmla="*/ 1930386 w 3884421"/>
              <a:gd name="connsiteY9" fmla="*/ 227941 h 4037603"/>
              <a:gd name="connsiteX10" fmla="*/ 3758043 w 3884421"/>
              <a:gd name="connsiteY10" fmla="*/ 2055600 h 4037603"/>
              <a:gd name="connsiteX11" fmla="*/ 3758043 w 3884421"/>
              <a:gd name="connsiteY11" fmla="*/ 2665809 h 4037603"/>
              <a:gd name="connsiteX12" fmla="*/ 3758043 w 3884421"/>
              <a:gd name="connsiteY12" fmla="*/ 2665807 h 4037603"/>
              <a:gd name="connsiteX13" fmla="*/ 3452938 w 3884421"/>
              <a:gd name="connsiteY13" fmla="*/ 2792185 h 4037603"/>
              <a:gd name="connsiteX14" fmla="*/ 3397034 w 3884421"/>
              <a:gd name="connsiteY14" fmla="*/ 2786827 h 4037603"/>
              <a:gd name="connsiteX15" fmla="*/ 3691844 w 3884421"/>
              <a:gd name="connsiteY15" fmla="*/ 3081638 h 4037603"/>
              <a:gd name="connsiteX16" fmla="*/ 3691844 w 3884421"/>
              <a:gd name="connsiteY16" fmla="*/ 3691847 h 4037603"/>
              <a:gd name="connsiteX17" fmla="*/ 3691844 w 3884421"/>
              <a:gd name="connsiteY17" fmla="*/ 3691845 h 4037603"/>
              <a:gd name="connsiteX18" fmla="*/ 3081635 w 3884421"/>
              <a:gd name="connsiteY18" fmla="*/ 3691845 h 4037603"/>
              <a:gd name="connsiteX19" fmla="*/ 2839320 w 3884421"/>
              <a:gd name="connsiteY19" fmla="*/ 3449530 h 4037603"/>
              <a:gd name="connsiteX20" fmla="*/ 2861305 w 3884421"/>
              <a:gd name="connsiteY20" fmla="*/ 3523711 h 4037603"/>
              <a:gd name="connsiteX21" fmla="*/ 2742825 w 3884421"/>
              <a:gd name="connsiteY21" fmla="*/ 3911227 h 4037603"/>
              <a:gd name="connsiteX22" fmla="*/ 2742825 w 3884421"/>
              <a:gd name="connsiteY22" fmla="*/ 3911225 h 4037603"/>
              <a:gd name="connsiteX23" fmla="*/ 2132616 w 3884421"/>
              <a:gd name="connsiteY23" fmla="*/ 3911225 h 4037603"/>
              <a:gd name="connsiteX24" fmla="*/ 583577 w 3884421"/>
              <a:gd name="connsiteY24" fmla="*/ 2362187 h 4037603"/>
              <a:gd name="connsiteX25" fmla="*/ 583577 w 3884421"/>
              <a:gd name="connsiteY25" fmla="*/ 1751977 h 4037603"/>
              <a:gd name="connsiteX26" fmla="*/ 888682 w 3884421"/>
              <a:gd name="connsiteY26" fmla="*/ 1625599 h 4037603"/>
              <a:gd name="connsiteX27" fmla="*/ 971093 w 3884421"/>
              <a:gd name="connsiteY27" fmla="*/ 1633498 h 4037603"/>
              <a:gd name="connsiteX28" fmla="*/ 1045272 w 3884421"/>
              <a:gd name="connsiteY28" fmla="*/ 1655482 h 4037603"/>
              <a:gd name="connsiteX29" fmla="*/ 126378 w 3884421"/>
              <a:gd name="connsiteY29" fmla="*/ 736587 h 4037603"/>
              <a:gd name="connsiteX30" fmla="*/ 126378 w 3884421"/>
              <a:gd name="connsiteY30" fmla="*/ 126378 h 4037603"/>
              <a:gd name="connsiteX31" fmla="*/ 431482 w 3884421"/>
              <a:gd name="connsiteY31" fmla="*/ 0 h 4037603"/>
              <a:gd name="connsiteX0" fmla="*/ 747886 w 3884421"/>
              <a:gd name="connsiteY0" fmla="*/ 3908535 h 4037603"/>
              <a:gd name="connsiteX1" fmla="*/ 1358096 w 3884421"/>
              <a:gd name="connsiteY1" fmla="*/ 3908537 h 4037603"/>
              <a:gd name="connsiteX2" fmla="*/ 747886 w 3884421"/>
              <a:gd name="connsiteY2" fmla="*/ 3908535 h 4037603"/>
              <a:gd name="connsiteX3" fmla="*/ 431482 w 3884421"/>
              <a:gd name="connsiteY3" fmla="*/ 0 h 4037603"/>
              <a:gd name="connsiteX4" fmla="*/ 736587 w 3884421"/>
              <a:gd name="connsiteY4" fmla="*/ 126378 h 4037603"/>
              <a:gd name="connsiteX5" fmla="*/ 1199157 w 3884421"/>
              <a:gd name="connsiteY5" fmla="*/ 588949 h 4037603"/>
              <a:gd name="connsiteX6" fmla="*/ 1193799 w 3884421"/>
              <a:gd name="connsiteY6" fmla="*/ 533046 h 4037603"/>
              <a:gd name="connsiteX7" fmla="*/ 1320177 w 3884421"/>
              <a:gd name="connsiteY7" fmla="*/ 227941 h 4037603"/>
              <a:gd name="connsiteX8" fmla="*/ 1930386 w 3884421"/>
              <a:gd name="connsiteY8" fmla="*/ 227941 h 4037603"/>
              <a:gd name="connsiteX9" fmla="*/ 3758043 w 3884421"/>
              <a:gd name="connsiteY9" fmla="*/ 2055600 h 4037603"/>
              <a:gd name="connsiteX10" fmla="*/ 3758043 w 3884421"/>
              <a:gd name="connsiteY10" fmla="*/ 2665809 h 4037603"/>
              <a:gd name="connsiteX11" fmla="*/ 3758043 w 3884421"/>
              <a:gd name="connsiteY11" fmla="*/ 2665807 h 4037603"/>
              <a:gd name="connsiteX12" fmla="*/ 3452938 w 3884421"/>
              <a:gd name="connsiteY12" fmla="*/ 2792185 h 4037603"/>
              <a:gd name="connsiteX13" fmla="*/ 3397034 w 3884421"/>
              <a:gd name="connsiteY13" fmla="*/ 2786827 h 4037603"/>
              <a:gd name="connsiteX14" fmla="*/ 3691844 w 3884421"/>
              <a:gd name="connsiteY14" fmla="*/ 3081638 h 4037603"/>
              <a:gd name="connsiteX15" fmla="*/ 3691844 w 3884421"/>
              <a:gd name="connsiteY15" fmla="*/ 3691847 h 4037603"/>
              <a:gd name="connsiteX16" fmla="*/ 3691844 w 3884421"/>
              <a:gd name="connsiteY16" fmla="*/ 3691845 h 4037603"/>
              <a:gd name="connsiteX17" fmla="*/ 3081635 w 3884421"/>
              <a:gd name="connsiteY17" fmla="*/ 3691845 h 4037603"/>
              <a:gd name="connsiteX18" fmla="*/ 2839320 w 3884421"/>
              <a:gd name="connsiteY18" fmla="*/ 3449530 h 4037603"/>
              <a:gd name="connsiteX19" fmla="*/ 2861305 w 3884421"/>
              <a:gd name="connsiteY19" fmla="*/ 3523711 h 4037603"/>
              <a:gd name="connsiteX20" fmla="*/ 2742825 w 3884421"/>
              <a:gd name="connsiteY20" fmla="*/ 3911227 h 4037603"/>
              <a:gd name="connsiteX21" fmla="*/ 2742825 w 3884421"/>
              <a:gd name="connsiteY21" fmla="*/ 3911225 h 4037603"/>
              <a:gd name="connsiteX22" fmla="*/ 2132616 w 3884421"/>
              <a:gd name="connsiteY22" fmla="*/ 3911225 h 4037603"/>
              <a:gd name="connsiteX23" fmla="*/ 583577 w 3884421"/>
              <a:gd name="connsiteY23" fmla="*/ 2362187 h 4037603"/>
              <a:gd name="connsiteX24" fmla="*/ 583577 w 3884421"/>
              <a:gd name="connsiteY24" fmla="*/ 1751977 h 4037603"/>
              <a:gd name="connsiteX25" fmla="*/ 888682 w 3884421"/>
              <a:gd name="connsiteY25" fmla="*/ 1625599 h 4037603"/>
              <a:gd name="connsiteX26" fmla="*/ 971093 w 3884421"/>
              <a:gd name="connsiteY26" fmla="*/ 1633498 h 4037603"/>
              <a:gd name="connsiteX27" fmla="*/ 1045272 w 3884421"/>
              <a:gd name="connsiteY27" fmla="*/ 1655482 h 4037603"/>
              <a:gd name="connsiteX28" fmla="*/ 126378 w 3884421"/>
              <a:gd name="connsiteY28" fmla="*/ 736587 h 4037603"/>
              <a:gd name="connsiteX29" fmla="*/ 126378 w 3884421"/>
              <a:gd name="connsiteY29" fmla="*/ 126378 h 4037603"/>
              <a:gd name="connsiteX30" fmla="*/ 431482 w 3884421"/>
              <a:gd name="connsiteY30" fmla="*/ 0 h 4037603"/>
              <a:gd name="connsiteX0" fmla="*/ 431482 w 3884421"/>
              <a:gd name="connsiteY0" fmla="*/ 0 h 4037603"/>
              <a:gd name="connsiteX1" fmla="*/ 736587 w 3884421"/>
              <a:gd name="connsiteY1" fmla="*/ 126378 h 4037603"/>
              <a:gd name="connsiteX2" fmla="*/ 1199157 w 3884421"/>
              <a:gd name="connsiteY2" fmla="*/ 588949 h 4037603"/>
              <a:gd name="connsiteX3" fmla="*/ 1193799 w 3884421"/>
              <a:gd name="connsiteY3" fmla="*/ 533046 h 4037603"/>
              <a:gd name="connsiteX4" fmla="*/ 1320177 w 3884421"/>
              <a:gd name="connsiteY4" fmla="*/ 227941 h 4037603"/>
              <a:gd name="connsiteX5" fmla="*/ 1930386 w 3884421"/>
              <a:gd name="connsiteY5" fmla="*/ 227941 h 4037603"/>
              <a:gd name="connsiteX6" fmla="*/ 3758043 w 3884421"/>
              <a:gd name="connsiteY6" fmla="*/ 2055600 h 4037603"/>
              <a:gd name="connsiteX7" fmla="*/ 3758043 w 3884421"/>
              <a:gd name="connsiteY7" fmla="*/ 2665809 h 4037603"/>
              <a:gd name="connsiteX8" fmla="*/ 3758043 w 3884421"/>
              <a:gd name="connsiteY8" fmla="*/ 2665807 h 4037603"/>
              <a:gd name="connsiteX9" fmla="*/ 3452938 w 3884421"/>
              <a:gd name="connsiteY9" fmla="*/ 2792185 h 4037603"/>
              <a:gd name="connsiteX10" fmla="*/ 3397034 w 3884421"/>
              <a:gd name="connsiteY10" fmla="*/ 2786827 h 4037603"/>
              <a:gd name="connsiteX11" fmla="*/ 3691844 w 3884421"/>
              <a:gd name="connsiteY11" fmla="*/ 3081638 h 4037603"/>
              <a:gd name="connsiteX12" fmla="*/ 3691844 w 3884421"/>
              <a:gd name="connsiteY12" fmla="*/ 3691847 h 4037603"/>
              <a:gd name="connsiteX13" fmla="*/ 3691844 w 3884421"/>
              <a:gd name="connsiteY13" fmla="*/ 3691845 h 4037603"/>
              <a:gd name="connsiteX14" fmla="*/ 3081635 w 3884421"/>
              <a:gd name="connsiteY14" fmla="*/ 3691845 h 4037603"/>
              <a:gd name="connsiteX15" fmla="*/ 2839320 w 3884421"/>
              <a:gd name="connsiteY15" fmla="*/ 3449530 h 4037603"/>
              <a:gd name="connsiteX16" fmla="*/ 2861305 w 3884421"/>
              <a:gd name="connsiteY16" fmla="*/ 3523711 h 4037603"/>
              <a:gd name="connsiteX17" fmla="*/ 2742825 w 3884421"/>
              <a:gd name="connsiteY17" fmla="*/ 3911227 h 4037603"/>
              <a:gd name="connsiteX18" fmla="*/ 2742825 w 3884421"/>
              <a:gd name="connsiteY18" fmla="*/ 3911225 h 4037603"/>
              <a:gd name="connsiteX19" fmla="*/ 2132616 w 3884421"/>
              <a:gd name="connsiteY19" fmla="*/ 3911225 h 4037603"/>
              <a:gd name="connsiteX20" fmla="*/ 583577 w 3884421"/>
              <a:gd name="connsiteY20" fmla="*/ 2362187 h 4037603"/>
              <a:gd name="connsiteX21" fmla="*/ 583577 w 3884421"/>
              <a:gd name="connsiteY21" fmla="*/ 1751977 h 4037603"/>
              <a:gd name="connsiteX22" fmla="*/ 888682 w 3884421"/>
              <a:gd name="connsiteY22" fmla="*/ 1625599 h 4037603"/>
              <a:gd name="connsiteX23" fmla="*/ 971093 w 3884421"/>
              <a:gd name="connsiteY23" fmla="*/ 1633498 h 4037603"/>
              <a:gd name="connsiteX24" fmla="*/ 1045272 w 3884421"/>
              <a:gd name="connsiteY24" fmla="*/ 1655482 h 4037603"/>
              <a:gd name="connsiteX25" fmla="*/ 126378 w 3884421"/>
              <a:gd name="connsiteY25" fmla="*/ 736587 h 4037603"/>
              <a:gd name="connsiteX26" fmla="*/ 126378 w 3884421"/>
              <a:gd name="connsiteY26" fmla="*/ 126378 h 4037603"/>
              <a:gd name="connsiteX27" fmla="*/ 431482 w 3884421"/>
              <a:gd name="connsiteY27" fmla="*/ 0 h 403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84421" h="4037603">
                <a:moveTo>
                  <a:pt x="431482" y="0"/>
                </a:moveTo>
                <a:cubicBezTo>
                  <a:pt x="541908" y="0"/>
                  <a:pt x="652335" y="42126"/>
                  <a:pt x="736587" y="126378"/>
                </a:cubicBezTo>
                <a:lnTo>
                  <a:pt x="1199157" y="588949"/>
                </a:lnTo>
                <a:lnTo>
                  <a:pt x="1193799" y="533046"/>
                </a:lnTo>
                <a:cubicBezTo>
                  <a:pt x="1193799" y="422620"/>
                  <a:pt x="1235925" y="312193"/>
                  <a:pt x="1320177" y="227941"/>
                </a:cubicBezTo>
                <a:cubicBezTo>
                  <a:pt x="1488682" y="59437"/>
                  <a:pt x="1761882" y="59437"/>
                  <a:pt x="1930386" y="227941"/>
                </a:cubicBezTo>
                <a:lnTo>
                  <a:pt x="3758043" y="2055600"/>
                </a:lnTo>
                <a:cubicBezTo>
                  <a:pt x="3926547" y="2224104"/>
                  <a:pt x="3926547" y="2497304"/>
                  <a:pt x="3758043" y="2665809"/>
                </a:cubicBezTo>
                <a:lnTo>
                  <a:pt x="3758043" y="2665807"/>
                </a:lnTo>
                <a:cubicBezTo>
                  <a:pt x="3673791" y="2750059"/>
                  <a:pt x="3563364" y="2792185"/>
                  <a:pt x="3452938" y="2792185"/>
                </a:cubicBezTo>
                <a:lnTo>
                  <a:pt x="3397034" y="2786827"/>
                </a:lnTo>
                <a:lnTo>
                  <a:pt x="3691844" y="3081638"/>
                </a:lnTo>
                <a:cubicBezTo>
                  <a:pt x="3860348" y="3250142"/>
                  <a:pt x="3860348" y="3523343"/>
                  <a:pt x="3691844" y="3691847"/>
                </a:cubicBezTo>
                <a:lnTo>
                  <a:pt x="3691844" y="3691845"/>
                </a:lnTo>
                <a:cubicBezTo>
                  <a:pt x="3523340" y="3860350"/>
                  <a:pt x="3250139" y="3860350"/>
                  <a:pt x="3081635" y="3691845"/>
                </a:cubicBezTo>
                <a:lnTo>
                  <a:pt x="2839320" y="3449530"/>
                </a:lnTo>
                <a:lnTo>
                  <a:pt x="2861305" y="3523711"/>
                </a:lnTo>
                <a:cubicBezTo>
                  <a:pt x="2887633" y="3659699"/>
                  <a:pt x="2848140" y="3805911"/>
                  <a:pt x="2742825" y="3911227"/>
                </a:cubicBezTo>
                <a:lnTo>
                  <a:pt x="2742825" y="3911225"/>
                </a:lnTo>
                <a:cubicBezTo>
                  <a:pt x="2574321" y="4079729"/>
                  <a:pt x="2301120" y="4079729"/>
                  <a:pt x="2132616" y="3911225"/>
                </a:cubicBezTo>
                <a:lnTo>
                  <a:pt x="583577" y="2362187"/>
                </a:lnTo>
                <a:cubicBezTo>
                  <a:pt x="415073" y="2193682"/>
                  <a:pt x="415073" y="1920482"/>
                  <a:pt x="583577" y="1751977"/>
                </a:cubicBezTo>
                <a:cubicBezTo>
                  <a:pt x="667830" y="1667725"/>
                  <a:pt x="778256" y="1625599"/>
                  <a:pt x="888682" y="1625599"/>
                </a:cubicBezTo>
                <a:cubicBezTo>
                  <a:pt x="916289" y="1625599"/>
                  <a:pt x="943895" y="1628232"/>
                  <a:pt x="971093" y="1633498"/>
                </a:cubicBezTo>
                <a:lnTo>
                  <a:pt x="1045272" y="1655482"/>
                </a:lnTo>
                <a:lnTo>
                  <a:pt x="126378" y="736587"/>
                </a:lnTo>
                <a:cubicBezTo>
                  <a:pt x="-42127" y="568083"/>
                  <a:pt x="-42127" y="294883"/>
                  <a:pt x="126378" y="126378"/>
                </a:cubicBezTo>
                <a:cubicBezTo>
                  <a:pt x="210630" y="42126"/>
                  <a:pt x="321056" y="0"/>
                  <a:pt x="43148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181600" y="795674"/>
            <a:ext cx="1828800" cy="18288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3661312" y="808796"/>
            <a:ext cx="5029194" cy="4175316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190189" y="1285103"/>
            <a:ext cx="7159103" cy="5943600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920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>
            <a:off x="4700405" y="1285103"/>
            <a:ext cx="7159103" cy="5943600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1067518" y="1334529"/>
            <a:ext cx="6653055" cy="5523471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404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-1" y="1893739"/>
            <a:ext cx="6116595" cy="2261030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41"/>
          <p:cNvSpPr>
            <a:spLocks noGrp="1"/>
          </p:cNvSpPr>
          <p:nvPr>
            <p:ph type="pic" sz="quarter" idx="23" hasCustomPrompt="1"/>
          </p:nvPr>
        </p:nvSpPr>
        <p:spPr>
          <a:xfrm>
            <a:off x="6116594" y="1893739"/>
            <a:ext cx="6075405" cy="2261030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5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064002" y="1134509"/>
            <a:ext cx="2834897" cy="2857996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480302" y="1134509"/>
            <a:ext cx="2834897" cy="2857996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7896602" y="1134509"/>
            <a:ext cx="2834897" cy="2857996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877519" y="1382517"/>
            <a:ext cx="2342890" cy="2361980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3596005" y="1382517"/>
            <a:ext cx="2342890" cy="2361980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314491" y="1382517"/>
            <a:ext cx="2342890" cy="2361980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9032978" y="1382517"/>
            <a:ext cx="2342890" cy="2361980"/>
          </a:xfrm>
          <a:custGeom>
            <a:avLst/>
            <a:gdLst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6231952 w 7965698"/>
              <a:gd name="connsiteY13" fmla="*/ 3731400 h 4037604"/>
              <a:gd name="connsiteX14" fmla="*/ 5332154 w 7965698"/>
              <a:gd name="connsiteY14" fmla="*/ 2831602 h 4037604"/>
              <a:gd name="connsiteX15" fmla="*/ 6231952 w 7965698"/>
              <a:gd name="connsiteY15" fmla="*/ 1931804 h 4037604"/>
              <a:gd name="connsiteX16" fmla="*/ 431482 w 7965698"/>
              <a:gd name="connsiteY16" fmla="*/ 1 h 4037604"/>
              <a:gd name="connsiteX17" fmla="*/ 736587 w 7965698"/>
              <a:gd name="connsiteY17" fmla="*/ 126379 h 4037604"/>
              <a:gd name="connsiteX18" fmla="*/ 1199157 w 7965698"/>
              <a:gd name="connsiteY18" fmla="*/ 588950 h 4037604"/>
              <a:gd name="connsiteX19" fmla="*/ 1193799 w 7965698"/>
              <a:gd name="connsiteY19" fmla="*/ 533047 h 4037604"/>
              <a:gd name="connsiteX20" fmla="*/ 1320177 w 7965698"/>
              <a:gd name="connsiteY20" fmla="*/ 227942 h 4037604"/>
              <a:gd name="connsiteX21" fmla="*/ 1930386 w 7965698"/>
              <a:gd name="connsiteY21" fmla="*/ 227942 h 4037604"/>
              <a:gd name="connsiteX22" fmla="*/ 3758043 w 7965698"/>
              <a:gd name="connsiteY22" fmla="*/ 2055601 h 4037604"/>
              <a:gd name="connsiteX23" fmla="*/ 3758043 w 7965698"/>
              <a:gd name="connsiteY23" fmla="*/ 2665810 h 4037604"/>
              <a:gd name="connsiteX24" fmla="*/ 3758043 w 7965698"/>
              <a:gd name="connsiteY24" fmla="*/ 2665808 h 4037604"/>
              <a:gd name="connsiteX25" fmla="*/ 3452938 w 7965698"/>
              <a:gd name="connsiteY25" fmla="*/ 2792186 h 4037604"/>
              <a:gd name="connsiteX26" fmla="*/ 3397034 w 7965698"/>
              <a:gd name="connsiteY26" fmla="*/ 2786828 h 4037604"/>
              <a:gd name="connsiteX27" fmla="*/ 3691844 w 7965698"/>
              <a:gd name="connsiteY27" fmla="*/ 3081639 h 4037604"/>
              <a:gd name="connsiteX28" fmla="*/ 3691844 w 7965698"/>
              <a:gd name="connsiteY28" fmla="*/ 3691848 h 4037604"/>
              <a:gd name="connsiteX29" fmla="*/ 3691844 w 7965698"/>
              <a:gd name="connsiteY29" fmla="*/ 3691846 h 4037604"/>
              <a:gd name="connsiteX30" fmla="*/ 3081635 w 7965698"/>
              <a:gd name="connsiteY30" fmla="*/ 3691846 h 4037604"/>
              <a:gd name="connsiteX31" fmla="*/ 2839320 w 7965698"/>
              <a:gd name="connsiteY31" fmla="*/ 3449531 h 4037604"/>
              <a:gd name="connsiteX32" fmla="*/ 2861305 w 7965698"/>
              <a:gd name="connsiteY32" fmla="*/ 3523712 h 4037604"/>
              <a:gd name="connsiteX33" fmla="*/ 2742825 w 7965698"/>
              <a:gd name="connsiteY33" fmla="*/ 3911228 h 4037604"/>
              <a:gd name="connsiteX34" fmla="*/ 2742825 w 7965698"/>
              <a:gd name="connsiteY34" fmla="*/ 3911226 h 4037604"/>
              <a:gd name="connsiteX35" fmla="*/ 2132616 w 7965698"/>
              <a:gd name="connsiteY35" fmla="*/ 3911226 h 4037604"/>
              <a:gd name="connsiteX36" fmla="*/ 583577 w 7965698"/>
              <a:gd name="connsiteY36" fmla="*/ 2362188 h 4037604"/>
              <a:gd name="connsiteX37" fmla="*/ 583577 w 7965698"/>
              <a:gd name="connsiteY37" fmla="*/ 1751978 h 4037604"/>
              <a:gd name="connsiteX38" fmla="*/ 888682 w 7965698"/>
              <a:gd name="connsiteY38" fmla="*/ 1625600 h 4037604"/>
              <a:gd name="connsiteX39" fmla="*/ 971093 w 7965698"/>
              <a:gd name="connsiteY39" fmla="*/ 1633499 h 4037604"/>
              <a:gd name="connsiteX40" fmla="*/ 1045272 w 7965698"/>
              <a:gd name="connsiteY40" fmla="*/ 1655483 h 4037604"/>
              <a:gd name="connsiteX41" fmla="*/ 126378 w 7965698"/>
              <a:gd name="connsiteY41" fmla="*/ 736588 h 4037604"/>
              <a:gd name="connsiteX42" fmla="*/ 126378 w 7965698"/>
              <a:gd name="connsiteY42" fmla="*/ 126379 h 4037604"/>
              <a:gd name="connsiteX43" fmla="*/ 431482 w 7965698"/>
              <a:gd name="connsiteY43" fmla="*/ 1 h 4037604"/>
              <a:gd name="connsiteX44" fmla="*/ 2911192 w 7965698"/>
              <a:gd name="connsiteY44" fmla="*/ 0 h 4037604"/>
              <a:gd name="connsiteX45" fmla="*/ 3216296 w 7965698"/>
              <a:gd name="connsiteY45" fmla="*/ 126378 h 4037604"/>
              <a:gd name="connsiteX46" fmla="*/ 3878594 w 7965698"/>
              <a:gd name="connsiteY46" fmla="*/ 788677 h 4037604"/>
              <a:gd name="connsiteX47" fmla="*/ 3878594 w 7965698"/>
              <a:gd name="connsiteY47" fmla="*/ 1398886 h 4037604"/>
              <a:gd name="connsiteX48" fmla="*/ 3878594 w 7965698"/>
              <a:gd name="connsiteY48" fmla="*/ 1398885 h 4037604"/>
              <a:gd name="connsiteX49" fmla="*/ 3268385 w 7965698"/>
              <a:gd name="connsiteY49" fmla="*/ 1398885 h 4037604"/>
              <a:gd name="connsiteX50" fmla="*/ 2606088 w 7965698"/>
              <a:gd name="connsiteY50" fmla="*/ 736588 h 4037604"/>
              <a:gd name="connsiteX51" fmla="*/ 2606088 w 7965698"/>
              <a:gd name="connsiteY51" fmla="*/ 126378 h 4037604"/>
              <a:gd name="connsiteX52" fmla="*/ 2911192 w 7965698"/>
              <a:gd name="connsiteY52" fmla="*/ 0 h 4037604"/>
              <a:gd name="connsiteX0" fmla="*/ 585193 w 7965698"/>
              <a:gd name="connsiteY0" fmla="*/ 2704150 h 4037604"/>
              <a:gd name="connsiteX1" fmla="*/ 890297 w 7965698"/>
              <a:gd name="connsiteY1" fmla="*/ 2830528 h 4037604"/>
              <a:gd name="connsiteX2" fmla="*/ 1358096 w 7965698"/>
              <a:gd name="connsiteY2" fmla="*/ 3298329 h 4037604"/>
              <a:gd name="connsiteX3" fmla="*/ 1358096 w 7965698"/>
              <a:gd name="connsiteY3" fmla="*/ 3908538 h 4037604"/>
              <a:gd name="connsiteX4" fmla="*/ 1358096 w 7965698"/>
              <a:gd name="connsiteY4" fmla="*/ 3908536 h 4037604"/>
              <a:gd name="connsiteX5" fmla="*/ 747886 w 7965698"/>
              <a:gd name="connsiteY5" fmla="*/ 3908536 h 4037604"/>
              <a:gd name="connsiteX6" fmla="*/ 280088 w 7965698"/>
              <a:gd name="connsiteY6" fmla="*/ 3440738 h 4037604"/>
              <a:gd name="connsiteX7" fmla="*/ 280088 w 7965698"/>
              <a:gd name="connsiteY7" fmla="*/ 2830528 h 4037604"/>
              <a:gd name="connsiteX8" fmla="*/ 585193 w 7965698"/>
              <a:gd name="connsiteY8" fmla="*/ 2704150 h 4037604"/>
              <a:gd name="connsiteX9" fmla="*/ 6231952 w 7965698"/>
              <a:gd name="connsiteY9" fmla="*/ 1931804 h 4037604"/>
              <a:gd name="connsiteX10" fmla="*/ 7065900 w 7965698"/>
              <a:gd name="connsiteY10" fmla="*/ 1931804 h 4037604"/>
              <a:gd name="connsiteX11" fmla="*/ 7965698 w 7965698"/>
              <a:gd name="connsiteY11" fmla="*/ 2831602 h 4037604"/>
              <a:gd name="connsiteX12" fmla="*/ 7065900 w 7965698"/>
              <a:gd name="connsiteY12" fmla="*/ 3731400 h 4037604"/>
              <a:gd name="connsiteX13" fmla="*/ 5332154 w 7965698"/>
              <a:gd name="connsiteY13" fmla="*/ 2831602 h 4037604"/>
              <a:gd name="connsiteX14" fmla="*/ 6231952 w 7965698"/>
              <a:gd name="connsiteY14" fmla="*/ 1931804 h 4037604"/>
              <a:gd name="connsiteX15" fmla="*/ 431482 w 7965698"/>
              <a:gd name="connsiteY15" fmla="*/ 1 h 4037604"/>
              <a:gd name="connsiteX16" fmla="*/ 736587 w 7965698"/>
              <a:gd name="connsiteY16" fmla="*/ 126379 h 4037604"/>
              <a:gd name="connsiteX17" fmla="*/ 1199157 w 7965698"/>
              <a:gd name="connsiteY17" fmla="*/ 588950 h 4037604"/>
              <a:gd name="connsiteX18" fmla="*/ 1193799 w 7965698"/>
              <a:gd name="connsiteY18" fmla="*/ 533047 h 4037604"/>
              <a:gd name="connsiteX19" fmla="*/ 1320177 w 7965698"/>
              <a:gd name="connsiteY19" fmla="*/ 227942 h 4037604"/>
              <a:gd name="connsiteX20" fmla="*/ 1930386 w 7965698"/>
              <a:gd name="connsiteY20" fmla="*/ 227942 h 4037604"/>
              <a:gd name="connsiteX21" fmla="*/ 3758043 w 7965698"/>
              <a:gd name="connsiteY21" fmla="*/ 2055601 h 4037604"/>
              <a:gd name="connsiteX22" fmla="*/ 3758043 w 7965698"/>
              <a:gd name="connsiteY22" fmla="*/ 2665810 h 4037604"/>
              <a:gd name="connsiteX23" fmla="*/ 3758043 w 7965698"/>
              <a:gd name="connsiteY23" fmla="*/ 2665808 h 4037604"/>
              <a:gd name="connsiteX24" fmla="*/ 3452938 w 7965698"/>
              <a:gd name="connsiteY24" fmla="*/ 2792186 h 4037604"/>
              <a:gd name="connsiteX25" fmla="*/ 3397034 w 7965698"/>
              <a:gd name="connsiteY25" fmla="*/ 2786828 h 4037604"/>
              <a:gd name="connsiteX26" fmla="*/ 3691844 w 7965698"/>
              <a:gd name="connsiteY26" fmla="*/ 3081639 h 4037604"/>
              <a:gd name="connsiteX27" fmla="*/ 3691844 w 7965698"/>
              <a:gd name="connsiteY27" fmla="*/ 3691848 h 4037604"/>
              <a:gd name="connsiteX28" fmla="*/ 3691844 w 7965698"/>
              <a:gd name="connsiteY28" fmla="*/ 3691846 h 4037604"/>
              <a:gd name="connsiteX29" fmla="*/ 3081635 w 7965698"/>
              <a:gd name="connsiteY29" fmla="*/ 3691846 h 4037604"/>
              <a:gd name="connsiteX30" fmla="*/ 2839320 w 7965698"/>
              <a:gd name="connsiteY30" fmla="*/ 3449531 h 4037604"/>
              <a:gd name="connsiteX31" fmla="*/ 2861305 w 7965698"/>
              <a:gd name="connsiteY31" fmla="*/ 3523712 h 4037604"/>
              <a:gd name="connsiteX32" fmla="*/ 2742825 w 7965698"/>
              <a:gd name="connsiteY32" fmla="*/ 3911228 h 4037604"/>
              <a:gd name="connsiteX33" fmla="*/ 2742825 w 7965698"/>
              <a:gd name="connsiteY33" fmla="*/ 3911226 h 4037604"/>
              <a:gd name="connsiteX34" fmla="*/ 2132616 w 7965698"/>
              <a:gd name="connsiteY34" fmla="*/ 3911226 h 4037604"/>
              <a:gd name="connsiteX35" fmla="*/ 583577 w 7965698"/>
              <a:gd name="connsiteY35" fmla="*/ 2362188 h 4037604"/>
              <a:gd name="connsiteX36" fmla="*/ 583577 w 7965698"/>
              <a:gd name="connsiteY36" fmla="*/ 1751978 h 4037604"/>
              <a:gd name="connsiteX37" fmla="*/ 888682 w 7965698"/>
              <a:gd name="connsiteY37" fmla="*/ 1625600 h 4037604"/>
              <a:gd name="connsiteX38" fmla="*/ 971093 w 7965698"/>
              <a:gd name="connsiteY38" fmla="*/ 1633499 h 4037604"/>
              <a:gd name="connsiteX39" fmla="*/ 1045272 w 7965698"/>
              <a:gd name="connsiteY39" fmla="*/ 1655483 h 4037604"/>
              <a:gd name="connsiteX40" fmla="*/ 126378 w 7965698"/>
              <a:gd name="connsiteY40" fmla="*/ 736588 h 4037604"/>
              <a:gd name="connsiteX41" fmla="*/ 126378 w 7965698"/>
              <a:gd name="connsiteY41" fmla="*/ 126379 h 4037604"/>
              <a:gd name="connsiteX42" fmla="*/ 431482 w 7965698"/>
              <a:gd name="connsiteY42" fmla="*/ 1 h 4037604"/>
              <a:gd name="connsiteX43" fmla="*/ 2911192 w 7965698"/>
              <a:gd name="connsiteY43" fmla="*/ 0 h 4037604"/>
              <a:gd name="connsiteX44" fmla="*/ 3216296 w 7965698"/>
              <a:gd name="connsiteY44" fmla="*/ 126378 h 4037604"/>
              <a:gd name="connsiteX45" fmla="*/ 3878594 w 7965698"/>
              <a:gd name="connsiteY45" fmla="*/ 788677 h 4037604"/>
              <a:gd name="connsiteX46" fmla="*/ 3878594 w 7965698"/>
              <a:gd name="connsiteY46" fmla="*/ 1398886 h 4037604"/>
              <a:gd name="connsiteX47" fmla="*/ 3878594 w 7965698"/>
              <a:gd name="connsiteY47" fmla="*/ 1398885 h 4037604"/>
              <a:gd name="connsiteX48" fmla="*/ 3268385 w 7965698"/>
              <a:gd name="connsiteY48" fmla="*/ 1398885 h 4037604"/>
              <a:gd name="connsiteX49" fmla="*/ 2606088 w 7965698"/>
              <a:gd name="connsiteY49" fmla="*/ 736588 h 4037604"/>
              <a:gd name="connsiteX50" fmla="*/ 2606088 w 7965698"/>
              <a:gd name="connsiteY50" fmla="*/ 126378 h 4037604"/>
              <a:gd name="connsiteX51" fmla="*/ 2911192 w 7965698"/>
              <a:gd name="connsiteY51" fmla="*/ 0 h 4037604"/>
              <a:gd name="connsiteX0" fmla="*/ 585193 w 8033915"/>
              <a:gd name="connsiteY0" fmla="*/ 2704150 h 4037604"/>
              <a:gd name="connsiteX1" fmla="*/ 890297 w 8033915"/>
              <a:gd name="connsiteY1" fmla="*/ 2830528 h 4037604"/>
              <a:gd name="connsiteX2" fmla="*/ 1358096 w 8033915"/>
              <a:gd name="connsiteY2" fmla="*/ 3298329 h 4037604"/>
              <a:gd name="connsiteX3" fmla="*/ 1358096 w 8033915"/>
              <a:gd name="connsiteY3" fmla="*/ 3908538 h 4037604"/>
              <a:gd name="connsiteX4" fmla="*/ 1358096 w 8033915"/>
              <a:gd name="connsiteY4" fmla="*/ 3908536 h 4037604"/>
              <a:gd name="connsiteX5" fmla="*/ 747886 w 8033915"/>
              <a:gd name="connsiteY5" fmla="*/ 3908536 h 4037604"/>
              <a:gd name="connsiteX6" fmla="*/ 280088 w 8033915"/>
              <a:gd name="connsiteY6" fmla="*/ 3440738 h 4037604"/>
              <a:gd name="connsiteX7" fmla="*/ 280088 w 8033915"/>
              <a:gd name="connsiteY7" fmla="*/ 2830528 h 4037604"/>
              <a:gd name="connsiteX8" fmla="*/ 585193 w 8033915"/>
              <a:gd name="connsiteY8" fmla="*/ 2704150 h 4037604"/>
              <a:gd name="connsiteX9" fmla="*/ 6231952 w 8033915"/>
              <a:gd name="connsiteY9" fmla="*/ 1931804 h 4037604"/>
              <a:gd name="connsiteX10" fmla="*/ 7065900 w 8033915"/>
              <a:gd name="connsiteY10" fmla="*/ 1931804 h 4037604"/>
              <a:gd name="connsiteX11" fmla="*/ 7965698 w 8033915"/>
              <a:gd name="connsiteY11" fmla="*/ 2831602 h 4037604"/>
              <a:gd name="connsiteX12" fmla="*/ 5332154 w 8033915"/>
              <a:gd name="connsiteY12" fmla="*/ 2831602 h 4037604"/>
              <a:gd name="connsiteX13" fmla="*/ 6231952 w 8033915"/>
              <a:gd name="connsiteY13" fmla="*/ 1931804 h 4037604"/>
              <a:gd name="connsiteX14" fmla="*/ 431482 w 8033915"/>
              <a:gd name="connsiteY14" fmla="*/ 1 h 4037604"/>
              <a:gd name="connsiteX15" fmla="*/ 736587 w 8033915"/>
              <a:gd name="connsiteY15" fmla="*/ 126379 h 4037604"/>
              <a:gd name="connsiteX16" fmla="*/ 1199157 w 8033915"/>
              <a:gd name="connsiteY16" fmla="*/ 588950 h 4037604"/>
              <a:gd name="connsiteX17" fmla="*/ 1193799 w 8033915"/>
              <a:gd name="connsiteY17" fmla="*/ 533047 h 4037604"/>
              <a:gd name="connsiteX18" fmla="*/ 1320177 w 8033915"/>
              <a:gd name="connsiteY18" fmla="*/ 227942 h 4037604"/>
              <a:gd name="connsiteX19" fmla="*/ 1930386 w 8033915"/>
              <a:gd name="connsiteY19" fmla="*/ 227942 h 4037604"/>
              <a:gd name="connsiteX20" fmla="*/ 3758043 w 8033915"/>
              <a:gd name="connsiteY20" fmla="*/ 2055601 h 4037604"/>
              <a:gd name="connsiteX21" fmla="*/ 3758043 w 8033915"/>
              <a:gd name="connsiteY21" fmla="*/ 2665810 h 4037604"/>
              <a:gd name="connsiteX22" fmla="*/ 3758043 w 8033915"/>
              <a:gd name="connsiteY22" fmla="*/ 2665808 h 4037604"/>
              <a:gd name="connsiteX23" fmla="*/ 3452938 w 8033915"/>
              <a:gd name="connsiteY23" fmla="*/ 2792186 h 4037604"/>
              <a:gd name="connsiteX24" fmla="*/ 3397034 w 8033915"/>
              <a:gd name="connsiteY24" fmla="*/ 2786828 h 4037604"/>
              <a:gd name="connsiteX25" fmla="*/ 3691844 w 8033915"/>
              <a:gd name="connsiteY25" fmla="*/ 3081639 h 4037604"/>
              <a:gd name="connsiteX26" fmla="*/ 3691844 w 8033915"/>
              <a:gd name="connsiteY26" fmla="*/ 3691848 h 4037604"/>
              <a:gd name="connsiteX27" fmla="*/ 3691844 w 8033915"/>
              <a:gd name="connsiteY27" fmla="*/ 3691846 h 4037604"/>
              <a:gd name="connsiteX28" fmla="*/ 3081635 w 8033915"/>
              <a:gd name="connsiteY28" fmla="*/ 3691846 h 4037604"/>
              <a:gd name="connsiteX29" fmla="*/ 2839320 w 8033915"/>
              <a:gd name="connsiteY29" fmla="*/ 3449531 h 4037604"/>
              <a:gd name="connsiteX30" fmla="*/ 2861305 w 8033915"/>
              <a:gd name="connsiteY30" fmla="*/ 3523712 h 4037604"/>
              <a:gd name="connsiteX31" fmla="*/ 2742825 w 8033915"/>
              <a:gd name="connsiteY31" fmla="*/ 3911228 h 4037604"/>
              <a:gd name="connsiteX32" fmla="*/ 2742825 w 8033915"/>
              <a:gd name="connsiteY32" fmla="*/ 3911226 h 4037604"/>
              <a:gd name="connsiteX33" fmla="*/ 2132616 w 8033915"/>
              <a:gd name="connsiteY33" fmla="*/ 3911226 h 4037604"/>
              <a:gd name="connsiteX34" fmla="*/ 583577 w 8033915"/>
              <a:gd name="connsiteY34" fmla="*/ 2362188 h 4037604"/>
              <a:gd name="connsiteX35" fmla="*/ 583577 w 8033915"/>
              <a:gd name="connsiteY35" fmla="*/ 1751978 h 4037604"/>
              <a:gd name="connsiteX36" fmla="*/ 888682 w 8033915"/>
              <a:gd name="connsiteY36" fmla="*/ 1625600 h 4037604"/>
              <a:gd name="connsiteX37" fmla="*/ 971093 w 8033915"/>
              <a:gd name="connsiteY37" fmla="*/ 1633499 h 4037604"/>
              <a:gd name="connsiteX38" fmla="*/ 1045272 w 8033915"/>
              <a:gd name="connsiteY38" fmla="*/ 1655483 h 4037604"/>
              <a:gd name="connsiteX39" fmla="*/ 126378 w 8033915"/>
              <a:gd name="connsiteY39" fmla="*/ 736588 h 4037604"/>
              <a:gd name="connsiteX40" fmla="*/ 126378 w 8033915"/>
              <a:gd name="connsiteY40" fmla="*/ 126379 h 4037604"/>
              <a:gd name="connsiteX41" fmla="*/ 431482 w 8033915"/>
              <a:gd name="connsiteY41" fmla="*/ 1 h 4037604"/>
              <a:gd name="connsiteX42" fmla="*/ 2911192 w 8033915"/>
              <a:gd name="connsiteY42" fmla="*/ 0 h 4037604"/>
              <a:gd name="connsiteX43" fmla="*/ 3216296 w 8033915"/>
              <a:gd name="connsiteY43" fmla="*/ 126378 h 4037604"/>
              <a:gd name="connsiteX44" fmla="*/ 3878594 w 8033915"/>
              <a:gd name="connsiteY44" fmla="*/ 788677 h 4037604"/>
              <a:gd name="connsiteX45" fmla="*/ 3878594 w 8033915"/>
              <a:gd name="connsiteY45" fmla="*/ 1398886 h 4037604"/>
              <a:gd name="connsiteX46" fmla="*/ 3878594 w 8033915"/>
              <a:gd name="connsiteY46" fmla="*/ 1398885 h 4037604"/>
              <a:gd name="connsiteX47" fmla="*/ 3268385 w 8033915"/>
              <a:gd name="connsiteY47" fmla="*/ 1398885 h 4037604"/>
              <a:gd name="connsiteX48" fmla="*/ 2606088 w 8033915"/>
              <a:gd name="connsiteY48" fmla="*/ 736588 h 4037604"/>
              <a:gd name="connsiteX49" fmla="*/ 2606088 w 8033915"/>
              <a:gd name="connsiteY49" fmla="*/ 126378 h 4037604"/>
              <a:gd name="connsiteX50" fmla="*/ 2911192 w 8033915"/>
              <a:gd name="connsiteY50" fmla="*/ 0 h 4037604"/>
              <a:gd name="connsiteX0" fmla="*/ 585193 w 7065900"/>
              <a:gd name="connsiteY0" fmla="*/ 2704150 h 4037604"/>
              <a:gd name="connsiteX1" fmla="*/ 890297 w 7065900"/>
              <a:gd name="connsiteY1" fmla="*/ 2830528 h 4037604"/>
              <a:gd name="connsiteX2" fmla="*/ 1358096 w 7065900"/>
              <a:gd name="connsiteY2" fmla="*/ 3298329 h 4037604"/>
              <a:gd name="connsiteX3" fmla="*/ 1358096 w 7065900"/>
              <a:gd name="connsiteY3" fmla="*/ 3908538 h 4037604"/>
              <a:gd name="connsiteX4" fmla="*/ 1358096 w 7065900"/>
              <a:gd name="connsiteY4" fmla="*/ 3908536 h 4037604"/>
              <a:gd name="connsiteX5" fmla="*/ 747886 w 7065900"/>
              <a:gd name="connsiteY5" fmla="*/ 3908536 h 4037604"/>
              <a:gd name="connsiteX6" fmla="*/ 280088 w 7065900"/>
              <a:gd name="connsiteY6" fmla="*/ 3440738 h 4037604"/>
              <a:gd name="connsiteX7" fmla="*/ 280088 w 7065900"/>
              <a:gd name="connsiteY7" fmla="*/ 2830528 h 4037604"/>
              <a:gd name="connsiteX8" fmla="*/ 585193 w 7065900"/>
              <a:gd name="connsiteY8" fmla="*/ 2704150 h 4037604"/>
              <a:gd name="connsiteX9" fmla="*/ 6231952 w 7065900"/>
              <a:gd name="connsiteY9" fmla="*/ 1931804 h 4037604"/>
              <a:gd name="connsiteX10" fmla="*/ 7065900 w 7065900"/>
              <a:gd name="connsiteY10" fmla="*/ 1931804 h 4037604"/>
              <a:gd name="connsiteX11" fmla="*/ 5332154 w 7065900"/>
              <a:gd name="connsiteY11" fmla="*/ 2831602 h 4037604"/>
              <a:gd name="connsiteX12" fmla="*/ 6231952 w 7065900"/>
              <a:gd name="connsiteY12" fmla="*/ 1931804 h 4037604"/>
              <a:gd name="connsiteX13" fmla="*/ 431482 w 7065900"/>
              <a:gd name="connsiteY13" fmla="*/ 1 h 4037604"/>
              <a:gd name="connsiteX14" fmla="*/ 736587 w 7065900"/>
              <a:gd name="connsiteY14" fmla="*/ 126379 h 4037604"/>
              <a:gd name="connsiteX15" fmla="*/ 1199157 w 7065900"/>
              <a:gd name="connsiteY15" fmla="*/ 588950 h 4037604"/>
              <a:gd name="connsiteX16" fmla="*/ 1193799 w 7065900"/>
              <a:gd name="connsiteY16" fmla="*/ 533047 h 4037604"/>
              <a:gd name="connsiteX17" fmla="*/ 1320177 w 7065900"/>
              <a:gd name="connsiteY17" fmla="*/ 227942 h 4037604"/>
              <a:gd name="connsiteX18" fmla="*/ 1930386 w 7065900"/>
              <a:gd name="connsiteY18" fmla="*/ 227942 h 4037604"/>
              <a:gd name="connsiteX19" fmla="*/ 3758043 w 7065900"/>
              <a:gd name="connsiteY19" fmla="*/ 2055601 h 4037604"/>
              <a:gd name="connsiteX20" fmla="*/ 3758043 w 7065900"/>
              <a:gd name="connsiteY20" fmla="*/ 2665810 h 4037604"/>
              <a:gd name="connsiteX21" fmla="*/ 3758043 w 7065900"/>
              <a:gd name="connsiteY21" fmla="*/ 2665808 h 4037604"/>
              <a:gd name="connsiteX22" fmla="*/ 3452938 w 7065900"/>
              <a:gd name="connsiteY22" fmla="*/ 2792186 h 4037604"/>
              <a:gd name="connsiteX23" fmla="*/ 3397034 w 7065900"/>
              <a:gd name="connsiteY23" fmla="*/ 2786828 h 4037604"/>
              <a:gd name="connsiteX24" fmla="*/ 3691844 w 7065900"/>
              <a:gd name="connsiteY24" fmla="*/ 3081639 h 4037604"/>
              <a:gd name="connsiteX25" fmla="*/ 3691844 w 7065900"/>
              <a:gd name="connsiteY25" fmla="*/ 3691848 h 4037604"/>
              <a:gd name="connsiteX26" fmla="*/ 3691844 w 7065900"/>
              <a:gd name="connsiteY26" fmla="*/ 3691846 h 4037604"/>
              <a:gd name="connsiteX27" fmla="*/ 3081635 w 7065900"/>
              <a:gd name="connsiteY27" fmla="*/ 3691846 h 4037604"/>
              <a:gd name="connsiteX28" fmla="*/ 2839320 w 7065900"/>
              <a:gd name="connsiteY28" fmla="*/ 3449531 h 4037604"/>
              <a:gd name="connsiteX29" fmla="*/ 2861305 w 7065900"/>
              <a:gd name="connsiteY29" fmla="*/ 3523712 h 4037604"/>
              <a:gd name="connsiteX30" fmla="*/ 2742825 w 7065900"/>
              <a:gd name="connsiteY30" fmla="*/ 3911228 h 4037604"/>
              <a:gd name="connsiteX31" fmla="*/ 2742825 w 7065900"/>
              <a:gd name="connsiteY31" fmla="*/ 3911226 h 4037604"/>
              <a:gd name="connsiteX32" fmla="*/ 2132616 w 7065900"/>
              <a:gd name="connsiteY32" fmla="*/ 3911226 h 4037604"/>
              <a:gd name="connsiteX33" fmla="*/ 583577 w 7065900"/>
              <a:gd name="connsiteY33" fmla="*/ 2362188 h 4037604"/>
              <a:gd name="connsiteX34" fmla="*/ 583577 w 7065900"/>
              <a:gd name="connsiteY34" fmla="*/ 1751978 h 4037604"/>
              <a:gd name="connsiteX35" fmla="*/ 888682 w 7065900"/>
              <a:gd name="connsiteY35" fmla="*/ 1625600 h 4037604"/>
              <a:gd name="connsiteX36" fmla="*/ 971093 w 7065900"/>
              <a:gd name="connsiteY36" fmla="*/ 1633499 h 4037604"/>
              <a:gd name="connsiteX37" fmla="*/ 1045272 w 7065900"/>
              <a:gd name="connsiteY37" fmla="*/ 1655483 h 4037604"/>
              <a:gd name="connsiteX38" fmla="*/ 126378 w 7065900"/>
              <a:gd name="connsiteY38" fmla="*/ 736588 h 4037604"/>
              <a:gd name="connsiteX39" fmla="*/ 126378 w 7065900"/>
              <a:gd name="connsiteY39" fmla="*/ 126379 h 4037604"/>
              <a:gd name="connsiteX40" fmla="*/ 431482 w 7065900"/>
              <a:gd name="connsiteY40" fmla="*/ 1 h 4037604"/>
              <a:gd name="connsiteX41" fmla="*/ 2911192 w 7065900"/>
              <a:gd name="connsiteY41" fmla="*/ 0 h 4037604"/>
              <a:gd name="connsiteX42" fmla="*/ 3216296 w 7065900"/>
              <a:gd name="connsiteY42" fmla="*/ 126378 h 4037604"/>
              <a:gd name="connsiteX43" fmla="*/ 3878594 w 7065900"/>
              <a:gd name="connsiteY43" fmla="*/ 788677 h 4037604"/>
              <a:gd name="connsiteX44" fmla="*/ 3878594 w 7065900"/>
              <a:gd name="connsiteY44" fmla="*/ 1398886 h 4037604"/>
              <a:gd name="connsiteX45" fmla="*/ 3878594 w 7065900"/>
              <a:gd name="connsiteY45" fmla="*/ 1398885 h 4037604"/>
              <a:gd name="connsiteX46" fmla="*/ 3268385 w 7065900"/>
              <a:gd name="connsiteY46" fmla="*/ 1398885 h 4037604"/>
              <a:gd name="connsiteX47" fmla="*/ 2606088 w 7065900"/>
              <a:gd name="connsiteY47" fmla="*/ 736588 h 4037604"/>
              <a:gd name="connsiteX48" fmla="*/ 2606088 w 7065900"/>
              <a:gd name="connsiteY48" fmla="*/ 126378 h 4037604"/>
              <a:gd name="connsiteX49" fmla="*/ 2911192 w 7065900"/>
              <a:gd name="connsiteY49" fmla="*/ 0 h 4037604"/>
              <a:gd name="connsiteX0" fmla="*/ 585193 w 6231952"/>
              <a:gd name="connsiteY0" fmla="*/ 2704150 h 4037604"/>
              <a:gd name="connsiteX1" fmla="*/ 890297 w 6231952"/>
              <a:gd name="connsiteY1" fmla="*/ 2830528 h 4037604"/>
              <a:gd name="connsiteX2" fmla="*/ 1358096 w 6231952"/>
              <a:gd name="connsiteY2" fmla="*/ 3298329 h 4037604"/>
              <a:gd name="connsiteX3" fmla="*/ 1358096 w 6231952"/>
              <a:gd name="connsiteY3" fmla="*/ 3908538 h 4037604"/>
              <a:gd name="connsiteX4" fmla="*/ 1358096 w 6231952"/>
              <a:gd name="connsiteY4" fmla="*/ 3908536 h 4037604"/>
              <a:gd name="connsiteX5" fmla="*/ 747886 w 6231952"/>
              <a:gd name="connsiteY5" fmla="*/ 3908536 h 4037604"/>
              <a:gd name="connsiteX6" fmla="*/ 280088 w 6231952"/>
              <a:gd name="connsiteY6" fmla="*/ 3440738 h 4037604"/>
              <a:gd name="connsiteX7" fmla="*/ 280088 w 6231952"/>
              <a:gd name="connsiteY7" fmla="*/ 2830528 h 4037604"/>
              <a:gd name="connsiteX8" fmla="*/ 585193 w 6231952"/>
              <a:gd name="connsiteY8" fmla="*/ 2704150 h 4037604"/>
              <a:gd name="connsiteX9" fmla="*/ 6231952 w 6231952"/>
              <a:gd name="connsiteY9" fmla="*/ 1931804 h 4037604"/>
              <a:gd name="connsiteX10" fmla="*/ 5332154 w 6231952"/>
              <a:gd name="connsiteY10" fmla="*/ 2831602 h 4037604"/>
              <a:gd name="connsiteX11" fmla="*/ 6231952 w 6231952"/>
              <a:gd name="connsiteY11" fmla="*/ 1931804 h 4037604"/>
              <a:gd name="connsiteX12" fmla="*/ 431482 w 6231952"/>
              <a:gd name="connsiteY12" fmla="*/ 1 h 4037604"/>
              <a:gd name="connsiteX13" fmla="*/ 736587 w 6231952"/>
              <a:gd name="connsiteY13" fmla="*/ 126379 h 4037604"/>
              <a:gd name="connsiteX14" fmla="*/ 1199157 w 6231952"/>
              <a:gd name="connsiteY14" fmla="*/ 588950 h 4037604"/>
              <a:gd name="connsiteX15" fmla="*/ 1193799 w 6231952"/>
              <a:gd name="connsiteY15" fmla="*/ 533047 h 4037604"/>
              <a:gd name="connsiteX16" fmla="*/ 1320177 w 6231952"/>
              <a:gd name="connsiteY16" fmla="*/ 227942 h 4037604"/>
              <a:gd name="connsiteX17" fmla="*/ 1930386 w 6231952"/>
              <a:gd name="connsiteY17" fmla="*/ 227942 h 4037604"/>
              <a:gd name="connsiteX18" fmla="*/ 3758043 w 6231952"/>
              <a:gd name="connsiteY18" fmla="*/ 2055601 h 4037604"/>
              <a:gd name="connsiteX19" fmla="*/ 3758043 w 6231952"/>
              <a:gd name="connsiteY19" fmla="*/ 2665810 h 4037604"/>
              <a:gd name="connsiteX20" fmla="*/ 3758043 w 6231952"/>
              <a:gd name="connsiteY20" fmla="*/ 2665808 h 4037604"/>
              <a:gd name="connsiteX21" fmla="*/ 3452938 w 6231952"/>
              <a:gd name="connsiteY21" fmla="*/ 2792186 h 4037604"/>
              <a:gd name="connsiteX22" fmla="*/ 3397034 w 6231952"/>
              <a:gd name="connsiteY22" fmla="*/ 2786828 h 4037604"/>
              <a:gd name="connsiteX23" fmla="*/ 3691844 w 6231952"/>
              <a:gd name="connsiteY23" fmla="*/ 3081639 h 4037604"/>
              <a:gd name="connsiteX24" fmla="*/ 3691844 w 6231952"/>
              <a:gd name="connsiteY24" fmla="*/ 3691848 h 4037604"/>
              <a:gd name="connsiteX25" fmla="*/ 3691844 w 6231952"/>
              <a:gd name="connsiteY25" fmla="*/ 3691846 h 4037604"/>
              <a:gd name="connsiteX26" fmla="*/ 3081635 w 6231952"/>
              <a:gd name="connsiteY26" fmla="*/ 3691846 h 4037604"/>
              <a:gd name="connsiteX27" fmla="*/ 2839320 w 6231952"/>
              <a:gd name="connsiteY27" fmla="*/ 3449531 h 4037604"/>
              <a:gd name="connsiteX28" fmla="*/ 2861305 w 6231952"/>
              <a:gd name="connsiteY28" fmla="*/ 3523712 h 4037604"/>
              <a:gd name="connsiteX29" fmla="*/ 2742825 w 6231952"/>
              <a:gd name="connsiteY29" fmla="*/ 3911228 h 4037604"/>
              <a:gd name="connsiteX30" fmla="*/ 2742825 w 6231952"/>
              <a:gd name="connsiteY30" fmla="*/ 3911226 h 4037604"/>
              <a:gd name="connsiteX31" fmla="*/ 2132616 w 6231952"/>
              <a:gd name="connsiteY31" fmla="*/ 3911226 h 4037604"/>
              <a:gd name="connsiteX32" fmla="*/ 583577 w 6231952"/>
              <a:gd name="connsiteY32" fmla="*/ 2362188 h 4037604"/>
              <a:gd name="connsiteX33" fmla="*/ 583577 w 6231952"/>
              <a:gd name="connsiteY33" fmla="*/ 1751978 h 4037604"/>
              <a:gd name="connsiteX34" fmla="*/ 888682 w 6231952"/>
              <a:gd name="connsiteY34" fmla="*/ 1625600 h 4037604"/>
              <a:gd name="connsiteX35" fmla="*/ 971093 w 6231952"/>
              <a:gd name="connsiteY35" fmla="*/ 1633499 h 4037604"/>
              <a:gd name="connsiteX36" fmla="*/ 1045272 w 6231952"/>
              <a:gd name="connsiteY36" fmla="*/ 1655483 h 4037604"/>
              <a:gd name="connsiteX37" fmla="*/ 126378 w 6231952"/>
              <a:gd name="connsiteY37" fmla="*/ 736588 h 4037604"/>
              <a:gd name="connsiteX38" fmla="*/ 126378 w 6231952"/>
              <a:gd name="connsiteY38" fmla="*/ 126379 h 4037604"/>
              <a:gd name="connsiteX39" fmla="*/ 431482 w 6231952"/>
              <a:gd name="connsiteY39" fmla="*/ 1 h 4037604"/>
              <a:gd name="connsiteX40" fmla="*/ 2911192 w 6231952"/>
              <a:gd name="connsiteY40" fmla="*/ 0 h 4037604"/>
              <a:gd name="connsiteX41" fmla="*/ 3216296 w 6231952"/>
              <a:gd name="connsiteY41" fmla="*/ 126378 h 4037604"/>
              <a:gd name="connsiteX42" fmla="*/ 3878594 w 6231952"/>
              <a:gd name="connsiteY42" fmla="*/ 788677 h 4037604"/>
              <a:gd name="connsiteX43" fmla="*/ 3878594 w 6231952"/>
              <a:gd name="connsiteY43" fmla="*/ 1398886 h 4037604"/>
              <a:gd name="connsiteX44" fmla="*/ 3878594 w 6231952"/>
              <a:gd name="connsiteY44" fmla="*/ 1398885 h 4037604"/>
              <a:gd name="connsiteX45" fmla="*/ 3268385 w 6231952"/>
              <a:gd name="connsiteY45" fmla="*/ 1398885 h 4037604"/>
              <a:gd name="connsiteX46" fmla="*/ 2606088 w 6231952"/>
              <a:gd name="connsiteY46" fmla="*/ 736588 h 4037604"/>
              <a:gd name="connsiteX47" fmla="*/ 2606088 w 6231952"/>
              <a:gd name="connsiteY47" fmla="*/ 126378 h 4037604"/>
              <a:gd name="connsiteX48" fmla="*/ 2911192 w 6231952"/>
              <a:gd name="connsiteY48" fmla="*/ 0 h 4037604"/>
              <a:gd name="connsiteX0" fmla="*/ 585193 w 4004972"/>
              <a:gd name="connsiteY0" fmla="*/ 2704150 h 4037604"/>
              <a:gd name="connsiteX1" fmla="*/ 890297 w 4004972"/>
              <a:gd name="connsiteY1" fmla="*/ 2830528 h 4037604"/>
              <a:gd name="connsiteX2" fmla="*/ 1358096 w 4004972"/>
              <a:gd name="connsiteY2" fmla="*/ 3298329 h 4037604"/>
              <a:gd name="connsiteX3" fmla="*/ 1358096 w 4004972"/>
              <a:gd name="connsiteY3" fmla="*/ 3908538 h 4037604"/>
              <a:gd name="connsiteX4" fmla="*/ 1358096 w 4004972"/>
              <a:gd name="connsiteY4" fmla="*/ 3908536 h 4037604"/>
              <a:gd name="connsiteX5" fmla="*/ 747886 w 4004972"/>
              <a:gd name="connsiteY5" fmla="*/ 3908536 h 4037604"/>
              <a:gd name="connsiteX6" fmla="*/ 280088 w 4004972"/>
              <a:gd name="connsiteY6" fmla="*/ 3440738 h 4037604"/>
              <a:gd name="connsiteX7" fmla="*/ 280088 w 4004972"/>
              <a:gd name="connsiteY7" fmla="*/ 2830528 h 4037604"/>
              <a:gd name="connsiteX8" fmla="*/ 585193 w 4004972"/>
              <a:gd name="connsiteY8" fmla="*/ 2704150 h 4037604"/>
              <a:gd name="connsiteX9" fmla="*/ 431482 w 4004972"/>
              <a:gd name="connsiteY9" fmla="*/ 1 h 4037604"/>
              <a:gd name="connsiteX10" fmla="*/ 736587 w 4004972"/>
              <a:gd name="connsiteY10" fmla="*/ 126379 h 4037604"/>
              <a:gd name="connsiteX11" fmla="*/ 1199157 w 4004972"/>
              <a:gd name="connsiteY11" fmla="*/ 588950 h 4037604"/>
              <a:gd name="connsiteX12" fmla="*/ 1193799 w 4004972"/>
              <a:gd name="connsiteY12" fmla="*/ 533047 h 4037604"/>
              <a:gd name="connsiteX13" fmla="*/ 1320177 w 4004972"/>
              <a:gd name="connsiteY13" fmla="*/ 227942 h 4037604"/>
              <a:gd name="connsiteX14" fmla="*/ 1930386 w 4004972"/>
              <a:gd name="connsiteY14" fmla="*/ 227942 h 4037604"/>
              <a:gd name="connsiteX15" fmla="*/ 3758043 w 4004972"/>
              <a:gd name="connsiteY15" fmla="*/ 2055601 h 4037604"/>
              <a:gd name="connsiteX16" fmla="*/ 3758043 w 4004972"/>
              <a:gd name="connsiteY16" fmla="*/ 2665810 h 4037604"/>
              <a:gd name="connsiteX17" fmla="*/ 3758043 w 4004972"/>
              <a:gd name="connsiteY17" fmla="*/ 2665808 h 4037604"/>
              <a:gd name="connsiteX18" fmla="*/ 3452938 w 4004972"/>
              <a:gd name="connsiteY18" fmla="*/ 2792186 h 4037604"/>
              <a:gd name="connsiteX19" fmla="*/ 3397034 w 4004972"/>
              <a:gd name="connsiteY19" fmla="*/ 2786828 h 4037604"/>
              <a:gd name="connsiteX20" fmla="*/ 3691844 w 4004972"/>
              <a:gd name="connsiteY20" fmla="*/ 3081639 h 4037604"/>
              <a:gd name="connsiteX21" fmla="*/ 3691844 w 4004972"/>
              <a:gd name="connsiteY21" fmla="*/ 3691848 h 4037604"/>
              <a:gd name="connsiteX22" fmla="*/ 3691844 w 4004972"/>
              <a:gd name="connsiteY22" fmla="*/ 3691846 h 4037604"/>
              <a:gd name="connsiteX23" fmla="*/ 3081635 w 4004972"/>
              <a:gd name="connsiteY23" fmla="*/ 3691846 h 4037604"/>
              <a:gd name="connsiteX24" fmla="*/ 2839320 w 4004972"/>
              <a:gd name="connsiteY24" fmla="*/ 3449531 h 4037604"/>
              <a:gd name="connsiteX25" fmla="*/ 2861305 w 4004972"/>
              <a:gd name="connsiteY25" fmla="*/ 3523712 h 4037604"/>
              <a:gd name="connsiteX26" fmla="*/ 2742825 w 4004972"/>
              <a:gd name="connsiteY26" fmla="*/ 3911228 h 4037604"/>
              <a:gd name="connsiteX27" fmla="*/ 2742825 w 4004972"/>
              <a:gd name="connsiteY27" fmla="*/ 3911226 h 4037604"/>
              <a:gd name="connsiteX28" fmla="*/ 2132616 w 4004972"/>
              <a:gd name="connsiteY28" fmla="*/ 3911226 h 4037604"/>
              <a:gd name="connsiteX29" fmla="*/ 583577 w 4004972"/>
              <a:gd name="connsiteY29" fmla="*/ 2362188 h 4037604"/>
              <a:gd name="connsiteX30" fmla="*/ 583577 w 4004972"/>
              <a:gd name="connsiteY30" fmla="*/ 1751978 h 4037604"/>
              <a:gd name="connsiteX31" fmla="*/ 888682 w 4004972"/>
              <a:gd name="connsiteY31" fmla="*/ 1625600 h 4037604"/>
              <a:gd name="connsiteX32" fmla="*/ 971093 w 4004972"/>
              <a:gd name="connsiteY32" fmla="*/ 1633499 h 4037604"/>
              <a:gd name="connsiteX33" fmla="*/ 1045272 w 4004972"/>
              <a:gd name="connsiteY33" fmla="*/ 1655483 h 4037604"/>
              <a:gd name="connsiteX34" fmla="*/ 126378 w 4004972"/>
              <a:gd name="connsiteY34" fmla="*/ 736588 h 4037604"/>
              <a:gd name="connsiteX35" fmla="*/ 126378 w 4004972"/>
              <a:gd name="connsiteY35" fmla="*/ 126379 h 4037604"/>
              <a:gd name="connsiteX36" fmla="*/ 431482 w 4004972"/>
              <a:gd name="connsiteY36" fmla="*/ 1 h 4037604"/>
              <a:gd name="connsiteX37" fmla="*/ 2911192 w 4004972"/>
              <a:gd name="connsiteY37" fmla="*/ 0 h 4037604"/>
              <a:gd name="connsiteX38" fmla="*/ 3216296 w 4004972"/>
              <a:gd name="connsiteY38" fmla="*/ 126378 h 4037604"/>
              <a:gd name="connsiteX39" fmla="*/ 3878594 w 4004972"/>
              <a:gd name="connsiteY39" fmla="*/ 788677 h 4037604"/>
              <a:gd name="connsiteX40" fmla="*/ 3878594 w 4004972"/>
              <a:gd name="connsiteY40" fmla="*/ 1398886 h 4037604"/>
              <a:gd name="connsiteX41" fmla="*/ 3878594 w 4004972"/>
              <a:gd name="connsiteY41" fmla="*/ 1398885 h 4037604"/>
              <a:gd name="connsiteX42" fmla="*/ 3268385 w 4004972"/>
              <a:gd name="connsiteY42" fmla="*/ 1398885 h 4037604"/>
              <a:gd name="connsiteX43" fmla="*/ 2606088 w 4004972"/>
              <a:gd name="connsiteY43" fmla="*/ 736588 h 4037604"/>
              <a:gd name="connsiteX44" fmla="*/ 2606088 w 4004972"/>
              <a:gd name="connsiteY44" fmla="*/ 126378 h 4037604"/>
              <a:gd name="connsiteX45" fmla="*/ 2911192 w 4004972"/>
              <a:gd name="connsiteY45" fmla="*/ 0 h 40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4972" h="4037604">
                <a:moveTo>
                  <a:pt x="585193" y="2704150"/>
                </a:moveTo>
                <a:cubicBezTo>
                  <a:pt x="695619" y="2704150"/>
                  <a:pt x="806045" y="2746276"/>
                  <a:pt x="890297" y="2830528"/>
                </a:cubicBezTo>
                <a:lnTo>
                  <a:pt x="1358096" y="3298329"/>
                </a:lnTo>
                <a:cubicBezTo>
                  <a:pt x="1526600" y="3466833"/>
                  <a:pt x="1526600" y="3740033"/>
                  <a:pt x="1358096" y="3908538"/>
                </a:cubicBezTo>
                <a:lnTo>
                  <a:pt x="1358096" y="3908536"/>
                </a:lnTo>
                <a:cubicBezTo>
                  <a:pt x="1189591" y="4077040"/>
                  <a:pt x="916391" y="4077040"/>
                  <a:pt x="747886" y="3908536"/>
                </a:cubicBezTo>
                <a:lnTo>
                  <a:pt x="280088" y="3440738"/>
                </a:lnTo>
                <a:cubicBezTo>
                  <a:pt x="111584" y="3272233"/>
                  <a:pt x="111584" y="2999033"/>
                  <a:pt x="280088" y="2830528"/>
                </a:cubicBezTo>
                <a:cubicBezTo>
                  <a:pt x="364340" y="2746276"/>
                  <a:pt x="474766" y="2704150"/>
                  <a:pt x="585193" y="2704150"/>
                </a:cubicBezTo>
                <a:close/>
                <a:moveTo>
                  <a:pt x="431482" y="1"/>
                </a:moveTo>
                <a:cubicBezTo>
                  <a:pt x="541908" y="1"/>
                  <a:pt x="652335" y="42127"/>
                  <a:pt x="736587" y="126379"/>
                </a:cubicBezTo>
                <a:lnTo>
                  <a:pt x="1199157" y="588950"/>
                </a:lnTo>
                <a:lnTo>
                  <a:pt x="1193799" y="533047"/>
                </a:lnTo>
                <a:cubicBezTo>
                  <a:pt x="1193799" y="422621"/>
                  <a:pt x="1235925" y="312194"/>
                  <a:pt x="1320177" y="227942"/>
                </a:cubicBezTo>
                <a:cubicBezTo>
                  <a:pt x="1488682" y="59438"/>
                  <a:pt x="1761882" y="59438"/>
                  <a:pt x="1930386" y="227942"/>
                </a:cubicBezTo>
                <a:lnTo>
                  <a:pt x="3758043" y="2055601"/>
                </a:lnTo>
                <a:cubicBezTo>
                  <a:pt x="3926547" y="2224105"/>
                  <a:pt x="3926547" y="2497305"/>
                  <a:pt x="3758043" y="2665810"/>
                </a:cubicBezTo>
                <a:lnTo>
                  <a:pt x="3758043" y="2665808"/>
                </a:lnTo>
                <a:cubicBezTo>
                  <a:pt x="3673791" y="2750060"/>
                  <a:pt x="3563364" y="2792186"/>
                  <a:pt x="3452938" y="2792186"/>
                </a:cubicBezTo>
                <a:lnTo>
                  <a:pt x="3397034" y="2786828"/>
                </a:lnTo>
                <a:lnTo>
                  <a:pt x="3691844" y="3081639"/>
                </a:lnTo>
                <a:cubicBezTo>
                  <a:pt x="3860348" y="3250143"/>
                  <a:pt x="3860348" y="3523344"/>
                  <a:pt x="3691844" y="3691848"/>
                </a:cubicBezTo>
                <a:lnTo>
                  <a:pt x="3691844" y="3691846"/>
                </a:lnTo>
                <a:cubicBezTo>
                  <a:pt x="3523340" y="3860351"/>
                  <a:pt x="3250139" y="3860351"/>
                  <a:pt x="3081635" y="3691846"/>
                </a:cubicBezTo>
                <a:lnTo>
                  <a:pt x="2839320" y="3449531"/>
                </a:lnTo>
                <a:lnTo>
                  <a:pt x="2861305" y="3523712"/>
                </a:lnTo>
                <a:cubicBezTo>
                  <a:pt x="2887633" y="3659700"/>
                  <a:pt x="2848140" y="3805912"/>
                  <a:pt x="2742825" y="3911228"/>
                </a:cubicBezTo>
                <a:lnTo>
                  <a:pt x="2742825" y="3911226"/>
                </a:lnTo>
                <a:cubicBezTo>
                  <a:pt x="2574321" y="4079730"/>
                  <a:pt x="2301120" y="4079730"/>
                  <a:pt x="2132616" y="3911226"/>
                </a:cubicBezTo>
                <a:lnTo>
                  <a:pt x="583577" y="2362188"/>
                </a:lnTo>
                <a:cubicBezTo>
                  <a:pt x="415073" y="2193683"/>
                  <a:pt x="415073" y="1920483"/>
                  <a:pt x="583577" y="1751978"/>
                </a:cubicBezTo>
                <a:cubicBezTo>
                  <a:pt x="667830" y="1667726"/>
                  <a:pt x="778256" y="1625600"/>
                  <a:pt x="888682" y="1625600"/>
                </a:cubicBezTo>
                <a:cubicBezTo>
                  <a:pt x="916289" y="1625600"/>
                  <a:pt x="943895" y="1628233"/>
                  <a:pt x="971093" y="1633499"/>
                </a:cubicBezTo>
                <a:lnTo>
                  <a:pt x="1045272" y="1655483"/>
                </a:lnTo>
                <a:lnTo>
                  <a:pt x="126378" y="736588"/>
                </a:lnTo>
                <a:cubicBezTo>
                  <a:pt x="-42127" y="568084"/>
                  <a:pt x="-42127" y="294884"/>
                  <a:pt x="126378" y="126379"/>
                </a:cubicBezTo>
                <a:cubicBezTo>
                  <a:pt x="210630" y="42127"/>
                  <a:pt x="321056" y="1"/>
                  <a:pt x="431482" y="1"/>
                </a:cubicBezTo>
                <a:close/>
                <a:moveTo>
                  <a:pt x="2911192" y="0"/>
                </a:moveTo>
                <a:cubicBezTo>
                  <a:pt x="3021618" y="0"/>
                  <a:pt x="3132044" y="42126"/>
                  <a:pt x="3216296" y="126378"/>
                </a:cubicBezTo>
                <a:lnTo>
                  <a:pt x="3878594" y="788677"/>
                </a:lnTo>
                <a:cubicBezTo>
                  <a:pt x="4047098" y="957181"/>
                  <a:pt x="4047098" y="1230382"/>
                  <a:pt x="3878594" y="1398886"/>
                </a:cubicBezTo>
                <a:lnTo>
                  <a:pt x="3878594" y="1398885"/>
                </a:lnTo>
                <a:cubicBezTo>
                  <a:pt x="3710090" y="1567389"/>
                  <a:pt x="3436889" y="1567389"/>
                  <a:pt x="3268385" y="1398885"/>
                </a:cubicBezTo>
                <a:lnTo>
                  <a:pt x="2606088" y="736588"/>
                </a:lnTo>
                <a:cubicBezTo>
                  <a:pt x="2437583" y="568083"/>
                  <a:pt x="2437583" y="294883"/>
                  <a:pt x="2606088" y="126378"/>
                </a:cubicBezTo>
                <a:cubicBezTo>
                  <a:pt x="2690340" y="42126"/>
                  <a:pt x="2800766" y="0"/>
                  <a:pt x="2911192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2369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6532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8069597" y="1159223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65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195034" y="1006050"/>
            <a:ext cx="2061006" cy="2061006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1195034" y="3662753"/>
            <a:ext cx="2061006" cy="2061006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113023" y="1006050"/>
            <a:ext cx="2061006" cy="2061006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113023" y="3662753"/>
            <a:ext cx="2061006" cy="2061006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-2" y="0"/>
            <a:ext cx="6128953" cy="3484605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-2" y="3484605"/>
            <a:ext cx="6128953" cy="3484605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128951" y="0"/>
            <a:ext cx="6128953" cy="3484605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128951" y="3484605"/>
            <a:ext cx="6128953" cy="3484605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-878444" y="385196"/>
            <a:ext cx="7393289" cy="7072723"/>
          </a:xfrm>
          <a:custGeom>
            <a:avLst/>
            <a:gdLst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6688898 w 11843796"/>
              <a:gd name="connsiteY7" fmla="*/ 4943984 h 7072723"/>
              <a:gd name="connsiteX8" fmla="*/ 6742159 w 11843796"/>
              <a:gd name="connsiteY8" fmla="*/ 5031655 h 7072723"/>
              <a:gd name="connsiteX9" fmla="*/ 6927943 w 11843796"/>
              <a:gd name="connsiteY9" fmla="*/ 5280101 h 7072723"/>
              <a:gd name="connsiteX10" fmla="*/ 6960118 w 11843796"/>
              <a:gd name="connsiteY10" fmla="*/ 5315502 h 7072723"/>
              <a:gd name="connsiteX11" fmla="*/ 5855194 w 11843796"/>
              <a:gd name="connsiteY11" fmla="*/ 6420425 h 7072723"/>
              <a:gd name="connsiteX12" fmla="*/ 5533825 w 11843796"/>
              <a:gd name="connsiteY12" fmla="*/ 6420425 h 7072723"/>
              <a:gd name="connsiteX13" fmla="*/ 5533825 w 11843796"/>
              <a:gd name="connsiteY13" fmla="*/ 6099056 h 7072723"/>
              <a:gd name="connsiteX14" fmla="*/ 6400541 w 11843796"/>
              <a:gd name="connsiteY14" fmla="*/ 4363059 h 7072723"/>
              <a:gd name="connsiteX15" fmla="*/ 6444608 w 11843796"/>
              <a:gd name="connsiteY15" fmla="*/ 4483458 h 7072723"/>
              <a:gd name="connsiteX16" fmla="*/ 6580507 w 11843796"/>
              <a:gd name="connsiteY16" fmla="*/ 4765567 h 7072723"/>
              <a:gd name="connsiteX17" fmla="*/ 6603282 w 11843796"/>
              <a:gd name="connsiteY17" fmla="*/ 4803056 h 7072723"/>
              <a:gd name="connsiteX18" fmla="*/ 4868999 w 11843796"/>
              <a:gd name="connsiteY18" fmla="*/ 6537339 h 7072723"/>
              <a:gd name="connsiteX19" fmla="*/ 4547629 w 11843796"/>
              <a:gd name="connsiteY19" fmla="*/ 6537339 h 7072723"/>
              <a:gd name="connsiteX20" fmla="*/ 4547629 w 11843796"/>
              <a:gd name="connsiteY20" fmla="*/ 6215970 h 7072723"/>
              <a:gd name="connsiteX21" fmla="*/ 6224109 w 11843796"/>
              <a:gd name="connsiteY21" fmla="*/ 3665036 h 7072723"/>
              <a:gd name="connsiteX22" fmla="*/ 6256560 w 11843796"/>
              <a:gd name="connsiteY22" fmla="*/ 3877668 h 7072723"/>
              <a:gd name="connsiteX23" fmla="*/ 6336085 w 11843796"/>
              <a:gd name="connsiteY23" fmla="*/ 4186951 h 7072723"/>
              <a:gd name="connsiteX24" fmla="*/ 6338455 w 11843796"/>
              <a:gd name="connsiteY24" fmla="*/ 4193427 h 7072723"/>
              <a:gd name="connsiteX25" fmla="*/ 3698522 w 11843796"/>
              <a:gd name="connsiteY25" fmla="*/ 6833359 h 7072723"/>
              <a:gd name="connsiteX26" fmla="*/ 3377155 w 11843796"/>
              <a:gd name="connsiteY26" fmla="*/ 6833359 h 7072723"/>
              <a:gd name="connsiteX27" fmla="*/ 3377155 w 11843796"/>
              <a:gd name="connsiteY27" fmla="*/ 6511990 h 7072723"/>
              <a:gd name="connsiteX28" fmla="*/ 6224730 w 11843796"/>
              <a:gd name="connsiteY28" fmla="*/ 2785416 h 7072723"/>
              <a:gd name="connsiteX29" fmla="*/ 6207656 w 11843796"/>
              <a:gd name="connsiteY29" fmla="*/ 2897293 h 7072723"/>
              <a:gd name="connsiteX30" fmla="*/ 6190994 w 11843796"/>
              <a:gd name="connsiteY30" fmla="*/ 3227262 h 7072723"/>
              <a:gd name="connsiteX31" fmla="*/ 6202272 w 11843796"/>
              <a:gd name="connsiteY31" fmla="*/ 3450612 h 7072723"/>
              <a:gd name="connsiteX32" fmla="*/ 2646717 w 11843796"/>
              <a:gd name="connsiteY32" fmla="*/ 7006166 h 7072723"/>
              <a:gd name="connsiteX33" fmla="*/ 2325349 w 11843796"/>
              <a:gd name="connsiteY33" fmla="*/ 7006166 h 7072723"/>
              <a:gd name="connsiteX34" fmla="*/ 2325349 w 11843796"/>
              <a:gd name="connsiteY34" fmla="*/ 6684797 h 7072723"/>
              <a:gd name="connsiteX35" fmla="*/ 6442127 w 11843796"/>
              <a:gd name="connsiteY35" fmla="*/ 1778000 h 7072723"/>
              <a:gd name="connsiteX36" fmla="*/ 6527639 w 11843796"/>
              <a:gd name="connsiteY36" fmla="*/ 1794640 h 7072723"/>
              <a:gd name="connsiteX37" fmla="*/ 6529201 w 11843796"/>
              <a:gd name="connsiteY37" fmla="*/ 1795461 h 7072723"/>
              <a:gd name="connsiteX38" fmla="*/ 6444608 w 11843796"/>
              <a:gd name="connsiteY38" fmla="*/ 1971066 h 7072723"/>
              <a:gd name="connsiteX39" fmla="*/ 6336085 w 11843796"/>
              <a:gd name="connsiteY39" fmla="*/ 2267573 h 7072723"/>
              <a:gd name="connsiteX40" fmla="*/ 6278946 w 11843796"/>
              <a:gd name="connsiteY40" fmla="*/ 2489793 h 7072723"/>
              <a:gd name="connsiteX41" fmla="*/ 1833512 w 11843796"/>
              <a:gd name="connsiteY41" fmla="*/ 6935227 h 7072723"/>
              <a:gd name="connsiteX42" fmla="*/ 1512143 w 11843796"/>
              <a:gd name="connsiteY42" fmla="*/ 6935227 h 7072723"/>
              <a:gd name="connsiteX43" fmla="*/ 1512143 w 11843796"/>
              <a:gd name="connsiteY43" fmla="*/ 6613858 h 7072723"/>
              <a:gd name="connsiteX44" fmla="*/ 6281443 w 11843796"/>
              <a:gd name="connsiteY44" fmla="*/ 1844558 h 7072723"/>
              <a:gd name="connsiteX45" fmla="*/ 6442127 w 11843796"/>
              <a:gd name="connsiteY45" fmla="*/ 1778000 h 7072723"/>
              <a:gd name="connsiteX46" fmla="*/ 1917115 w 11843796"/>
              <a:gd name="connsiteY46" fmla="*/ 1053647 h 7072723"/>
              <a:gd name="connsiteX47" fmla="*/ 2077799 w 11843796"/>
              <a:gd name="connsiteY47" fmla="*/ 1120204 h 7072723"/>
              <a:gd name="connsiteX48" fmla="*/ 2077799 w 11843796"/>
              <a:gd name="connsiteY48" fmla="*/ 1441573 h 7072723"/>
              <a:gd name="connsiteX49" fmla="*/ 921098 w 11843796"/>
              <a:gd name="connsiteY49" fmla="*/ 2598275 h 7072723"/>
              <a:gd name="connsiteX50" fmla="*/ 599729 w 11843796"/>
              <a:gd name="connsiteY50" fmla="*/ 2598275 h 7072723"/>
              <a:gd name="connsiteX51" fmla="*/ 599729 w 11843796"/>
              <a:gd name="connsiteY51" fmla="*/ 2276906 h 7072723"/>
              <a:gd name="connsiteX52" fmla="*/ 1756431 w 11843796"/>
              <a:gd name="connsiteY52" fmla="*/ 1120204 h 7072723"/>
              <a:gd name="connsiteX53" fmla="*/ 1917115 w 11843796"/>
              <a:gd name="connsiteY53" fmla="*/ 1053647 h 7072723"/>
              <a:gd name="connsiteX54" fmla="*/ 11725472 w 11843796"/>
              <a:gd name="connsiteY54" fmla="*/ 972968 h 7072723"/>
              <a:gd name="connsiteX55" fmla="*/ 11756353 w 11843796"/>
              <a:gd name="connsiteY55" fmla="*/ 989218 h 7072723"/>
              <a:gd name="connsiteX56" fmla="*/ 11792001 w 11843796"/>
              <a:gd name="connsiteY56" fmla="*/ 1018337 h 7072723"/>
              <a:gd name="connsiteX57" fmla="*/ 11841919 w 11843796"/>
              <a:gd name="connsiteY57" fmla="*/ 1093510 h 7072723"/>
              <a:gd name="connsiteX58" fmla="*/ 11843796 w 11843796"/>
              <a:gd name="connsiteY58" fmla="*/ 1103157 h 7072723"/>
              <a:gd name="connsiteX59" fmla="*/ 5572624 w 11843796"/>
              <a:gd name="connsiteY59" fmla="*/ 889000 h 7072723"/>
              <a:gd name="connsiteX60" fmla="*/ 5733309 w 11843796"/>
              <a:gd name="connsiteY60" fmla="*/ 955558 h 7072723"/>
              <a:gd name="connsiteX61" fmla="*/ 5733309 w 11843796"/>
              <a:gd name="connsiteY61" fmla="*/ 1276926 h 7072723"/>
              <a:gd name="connsiteX62" fmla="*/ 691679 w 11843796"/>
              <a:gd name="connsiteY62" fmla="*/ 6318556 h 7072723"/>
              <a:gd name="connsiteX63" fmla="*/ 370311 w 11843796"/>
              <a:gd name="connsiteY63" fmla="*/ 6318556 h 7072723"/>
              <a:gd name="connsiteX64" fmla="*/ 370311 w 11843796"/>
              <a:gd name="connsiteY64" fmla="*/ 5997187 h 7072723"/>
              <a:gd name="connsiteX65" fmla="*/ 5411940 w 11843796"/>
              <a:gd name="connsiteY65" fmla="*/ 955558 h 7072723"/>
              <a:gd name="connsiteX66" fmla="*/ 5572624 w 11843796"/>
              <a:gd name="connsiteY66" fmla="*/ 889000 h 7072723"/>
              <a:gd name="connsiteX67" fmla="*/ 6520609 w 11843796"/>
              <a:gd name="connsiteY67" fmla="*/ 812800 h 7072723"/>
              <a:gd name="connsiteX68" fmla="*/ 6681293 w 11843796"/>
              <a:gd name="connsiteY68" fmla="*/ 879357 h 7072723"/>
              <a:gd name="connsiteX69" fmla="*/ 6681293 w 11843796"/>
              <a:gd name="connsiteY69" fmla="*/ 1200726 h 7072723"/>
              <a:gd name="connsiteX70" fmla="*/ 1773014 w 11843796"/>
              <a:gd name="connsiteY70" fmla="*/ 6109006 h 7072723"/>
              <a:gd name="connsiteX71" fmla="*/ 1451645 w 11843796"/>
              <a:gd name="connsiteY71" fmla="*/ 6109006 h 7072723"/>
              <a:gd name="connsiteX72" fmla="*/ 1451645 w 11843796"/>
              <a:gd name="connsiteY72" fmla="*/ 5787637 h 7072723"/>
              <a:gd name="connsiteX73" fmla="*/ 6359924 w 11843796"/>
              <a:gd name="connsiteY73" fmla="*/ 879357 h 7072723"/>
              <a:gd name="connsiteX74" fmla="*/ 6520609 w 11843796"/>
              <a:gd name="connsiteY74" fmla="*/ 812800 h 7072723"/>
              <a:gd name="connsiteX75" fmla="*/ 3149016 w 11843796"/>
              <a:gd name="connsiteY75" fmla="*/ 685801 h 7072723"/>
              <a:gd name="connsiteX76" fmla="*/ 3309700 w 11843796"/>
              <a:gd name="connsiteY76" fmla="*/ 752358 h 7072723"/>
              <a:gd name="connsiteX77" fmla="*/ 3309700 w 11843796"/>
              <a:gd name="connsiteY77" fmla="*/ 1073727 h 7072723"/>
              <a:gd name="connsiteX78" fmla="*/ 819725 w 11843796"/>
              <a:gd name="connsiteY78" fmla="*/ 3563702 h 7072723"/>
              <a:gd name="connsiteX79" fmla="*/ 498357 w 11843796"/>
              <a:gd name="connsiteY79" fmla="*/ 3563702 h 7072723"/>
              <a:gd name="connsiteX80" fmla="*/ 498357 w 11843796"/>
              <a:gd name="connsiteY80" fmla="*/ 3242333 h 7072723"/>
              <a:gd name="connsiteX81" fmla="*/ 2988331 w 11843796"/>
              <a:gd name="connsiteY81" fmla="*/ 752358 h 7072723"/>
              <a:gd name="connsiteX82" fmla="*/ 3149016 w 11843796"/>
              <a:gd name="connsiteY82" fmla="*/ 685801 h 7072723"/>
              <a:gd name="connsiteX83" fmla="*/ 4660316 w 11843796"/>
              <a:gd name="connsiteY83" fmla="*/ 50800 h 7072723"/>
              <a:gd name="connsiteX84" fmla="*/ 4821001 w 11843796"/>
              <a:gd name="connsiteY84" fmla="*/ 117358 h 7072723"/>
              <a:gd name="connsiteX85" fmla="*/ 4821001 w 11843796"/>
              <a:gd name="connsiteY85" fmla="*/ 438726 h 7072723"/>
              <a:gd name="connsiteX86" fmla="*/ 387926 w 11843796"/>
              <a:gd name="connsiteY86" fmla="*/ 4871802 h 7072723"/>
              <a:gd name="connsiteX87" fmla="*/ 66558 w 11843796"/>
              <a:gd name="connsiteY87" fmla="*/ 4871802 h 7072723"/>
              <a:gd name="connsiteX88" fmla="*/ 66558 w 11843796"/>
              <a:gd name="connsiteY88" fmla="*/ 4550433 h 7072723"/>
              <a:gd name="connsiteX89" fmla="*/ 4499632 w 11843796"/>
              <a:gd name="connsiteY89" fmla="*/ 117358 h 7072723"/>
              <a:gd name="connsiteX90" fmla="*/ 4660316 w 11843796"/>
              <a:gd name="connsiteY90" fmla="*/ 50800 h 7072723"/>
              <a:gd name="connsiteX91" fmla="*/ 5585324 w 11843796"/>
              <a:gd name="connsiteY91" fmla="*/ 0 h 7072723"/>
              <a:gd name="connsiteX92" fmla="*/ 5746009 w 11843796"/>
              <a:gd name="connsiteY92" fmla="*/ 66558 h 7072723"/>
              <a:gd name="connsiteX93" fmla="*/ 5746009 w 11843796"/>
              <a:gd name="connsiteY93" fmla="*/ 387926 h 7072723"/>
              <a:gd name="connsiteX94" fmla="*/ 1047279 w 11843796"/>
              <a:gd name="connsiteY94" fmla="*/ 5086656 h 7072723"/>
              <a:gd name="connsiteX95" fmla="*/ 725911 w 11843796"/>
              <a:gd name="connsiteY95" fmla="*/ 5086656 h 7072723"/>
              <a:gd name="connsiteX96" fmla="*/ 725911 w 11843796"/>
              <a:gd name="connsiteY96" fmla="*/ 4765287 h 7072723"/>
              <a:gd name="connsiteX97" fmla="*/ 5424639 w 11843796"/>
              <a:gd name="connsiteY97" fmla="*/ 66558 h 7072723"/>
              <a:gd name="connsiteX98" fmla="*/ 5585324 w 11843796"/>
              <a:gd name="connsiteY98" fmla="*/ 0 h 7072723"/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7061699 w 11843796"/>
              <a:gd name="connsiteY7" fmla="*/ 5427269 h 7072723"/>
              <a:gd name="connsiteX8" fmla="*/ 6688898 w 11843796"/>
              <a:gd name="connsiteY8" fmla="*/ 4943984 h 7072723"/>
              <a:gd name="connsiteX9" fmla="*/ 6742159 w 11843796"/>
              <a:gd name="connsiteY9" fmla="*/ 5031655 h 7072723"/>
              <a:gd name="connsiteX10" fmla="*/ 6927943 w 11843796"/>
              <a:gd name="connsiteY10" fmla="*/ 5280101 h 7072723"/>
              <a:gd name="connsiteX11" fmla="*/ 6960118 w 11843796"/>
              <a:gd name="connsiteY11" fmla="*/ 5315502 h 7072723"/>
              <a:gd name="connsiteX12" fmla="*/ 5855194 w 11843796"/>
              <a:gd name="connsiteY12" fmla="*/ 6420425 h 7072723"/>
              <a:gd name="connsiteX13" fmla="*/ 5533825 w 11843796"/>
              <a:gd name="connsiteY13" fmla="*/ 6420425 h 7072723"/>
              <a:gd name="connsiteX14" fmla="*/ 5533825 w 11843796"/>
              <a:gd name="connsiteY14" fmla="*/ 6099056 h 7072723"/>
              <a:gd name="connsiteX15" fmla="*/ 6688898 w 11843796"/>
              <a:gd name="connsiteY15" fmla="*/ 4943984 h 7072723"/>
              <a:gd name="connsiteX16" fmla="*/ 6400541 w 11843796"/>
              <a:gd name="connsiteY16" fmla="*/ 4363059 h 7072723"/>
              <a:gd name="connsiteX17" fmla="*/ 6444608 w 11843796"/>
              <a:gd name="connsiteY17" fmla="*/ 4483458 h 7072723"/>
              <a:gd name="connsiteX18" fmla="*/ 6580507 w 11843796"/>
              <a:gd name="connsiteY18" fmla="*/ 4765567 h 7072723"/>
              <a:gd name="connsiteX19" fmla="*/ 6603282 w 11843796"/>
              <a:gd name="connsiteY19" fmla="*/ 4803056 h 7072723"/>
              <a:gd name="connsiteX20" fmla="*/ 4868999 w 11843796"/>
              <a:gd name="connsiteY20" fmla="*/ 6537339 h 7072723"/>
              <a:gd name="connsiteX21" fmla="*/ 4547629 w 11843796"/>
              <a:gd name="connsiteY21" fmla="*/ 6537339 h 7072723"/>
              <a:gd name="connsiteX22" fmla="*/ 4547629 w 11843796"/>
              <a:gd name="connsiteY22" fmla="*/ 6215970 h 7072723"/>
              <a:gd name="connsiteX23" fmla="*/ 6400541 w 11843796"/>
              <a:gd name="connsiteY23" fmla="*/ 4363059 h 7072723"/>
              <a:gd name="connsiteX24" fmla="*/ 6224109 w 11843796"/>
              <a:gd name="connsiteY24" fmla="*/ 3665036 h 7072723"/>
              <a:gd name="connsiteX25" fmla="*/ 6256560 w 11843796"/>
              <a:gd name="connsiteY25" fmla="*/ 3877668 h 7072723"/>
              <a:gd name="connsiteX26" fmla="*/ 6336085 w 11843796"/>
              <a:gd name="connsiteY26" fmla="*/ 4186951 h 7072723"/>
              <a:gd name="connsiteX27" fmla="*/ 6338455 w 11843796"/>
              <a:gd name="connsiteY27" fmla="*/ 4193427 h 7072723"/>
              <a:gd name="connsiteX28" fmla="*/ 3698522 w 11843796"/>
              <a:gd name="connsiteY28" fmla="*/ 6833359 h 7072723"/>
              <a:gd name="connsiteX29" fmla="*/ 3377155 w 11843796"/>
              <a:gd name="connsiteY29" fmla="*/ 6833359 h 7072723"/>
              <a:gd name="connsiteX30" fmla="*/ 3377155 w 11843796"/>
              <a:gd name="connsiteY30" fmla="*/ 6511990 h 7072723"/>
              <a:gd name="connsiteX31" fmla="*/ 6224109 w 11843796"/>
              <a:gd name="connsiteY31" fmla="*/ 3665036 h 7072723"/>
              <a:gd name="connsiteX32" fmla="*/ 6224730 w 11843796"/>
              <a:gd name="connsiteY32" fmla="*/ 2785416 h 7072723"/>
              <a:gd name="connsiteX33" fmla="*/ 6207656 w 11843796"/>
              <a:gd name="connsiteY33" fmla="*/ 2897293 h 7072723"/>
              <a:gd name="connsiteX34" fmla="*/ 6190994 w 11843796"/>
              <a:gd name="connsiteY34" fmla="*/ 3227262 h 7072723"/>
              <a:gd name="connsiteX35" fmla="*/ 6202272 w 11843796"/>
              <a:gd name="connsiteY35" fmla="*/ 3450612 h 7072723"/>
              <a:gd name="connsiteX36" fmla="*/ 2646717 w 11843796"/>
              <a:gd name="connsiteY36" fmla="*/ 7006166 h 7072723"/>
              <a:gd name="connsiteX37" fmla="*/ 2325349 w 11843796"/>
              <a:gd name="connsiteY37" fmla="*/ 7006166 h 7072723"/>
              <a:gd name="connsiteX38" fmla="*/ 2325349 w 11843796"/>
              <a:gd name="connsiteY38" fmla="*/ 6684797 h 7072723"/>
              <a:gd name="connsiteX39" fmla="*/ 6224730 w 11843796"/>
              <a:gd name="connsiteY39" fmla="*/ 2785416 h 7072723"/>
              <a:gd name="connsiteX40" fmla="*/ 6442127 w 11843796"/>
              <a:gd name="connsiteY40" fmla="*/ 1778000 h 7072723"/>
              <a:gd name="connsiteX41" fmla="*/ 6527639 w 11843796"/>
              <a:gd name="connsiteY41" fmla="*/ 1794640 h 7072723"/>
              <a:gd name="connsiteX42" fmla="*/ 6529201 w 11843796"/>
              <a:gd name="connsiteY42" fmla="*/ 1795461 h 7072723"/>
              <a:gd name="connsiteX43" fmla="*/ 6444608 w 11843796"/>
              <a:gd name="connsiteY43" fmla="*/ 1971066 h 7072723"/>
              <a:gd name="connsiteX44" fmla="*/ 6336085 w 11843796"/>
              <a:gd name="connsiteY44" fmla="*/ 2267573 h 7072723"/>
              <a:gd name="connsiteX45" fmla="*/ 6278946 w 11843796"/>
              <a:gd name="connsiteY45" fmla="*/ 2489793 h 7072723"/>
              <a:gd name="connsiteX46" fmla="*/ 1833512 w 11843796"/>
              <a:gd name="connsiteY46" fmla="*/ 6935227 h 7072723"/>
              <a:gd name="connsiteX47" fmla="*/ 1512143 w 11843796"/>
              <a:gd name="connsiteY47" fmla="*/ 6935227 h 7072723"/>
              <a:gd name="connsiteX48" fmla="*/ 1512143 w 11843796"/>
              <a:gd name="connsiteY48" fmla="*/ 6613858 h 7072723"/>
              <a:gd name="connsiteX49" fmla="*/ 6281443 w 11843796"/>
              <a:gd name="connsiteY49" fmla="*/ 1844558 h 7072723"/>
              <a:gd name="connsiteX50" fmla="*/ 6442127 w 11843796"/>
              <a:gd name="connsiteY50" fmla="*/ 1778000 h 7072723"/>
              <a:gd name="connsiteX51" fmla="*/ 1917115 w 11843796"/>
              <a:gd name="connsiteY51" fmla="*/ 1053647 h 7072723"/>
              <a:gd name="connsiteX52" fmla="*/ 2077799 w 11843796"/>
              <a:gd name="connsiteY52" fmla="*/ 1120204 h 7072723"/>
              <a:gd name="connsiteX53" fmla="*/ 2077799 w 11843796"/>
              <a:gd name="connsiteY53" fmla="*/ 1441573 h 7072723"/>
              <a:gd name="connsiteX54" fmla="*/ 921098 w 11843796"/>
              <a:gd name="connsiteY54" fmla="*/ 2598275 h 7072723"/>
              <a:gd name="connsiteX55" fmla="*/ 599729 w 11843796"/>
              <a:gd name="connsiteY55" fmla="*/ 2598275 h 7072723"/>
              <a:gd name="connsiteX56" fmla="*/ 599729 w 11843796"/>
              <a:gd name="connsiteY56" fmla="*/ 2276906 h 7072723"/>
              <a:gd name="connsiteX57" fmla="*/ 1756431 w 11843796"/>
              <a:gd name="connsiteY57" fmla="*/ 1120204 h 7072723"/>
              <a:gd name="connsiteX58" fmla="*/ 1917115 w 11843796"/>
              <a:gd name="connsiteY58" fmla="*/ 1053647 h 7072723"/>
              <a:gd name="connsiteX59" fmla="*/ 11725472 w 11843796"/>
              <a:gd name="connsiteY59" fmla="*/ 972968 h 7072723"/>
              <a:gd name="connsiteX60" fmla="*/ 11756353 w 11843796"/>
              <a:gd name="connsiteY60" fmla="*/ 989218 h 7072723"/>
              <a:gd name="connsiteX61" fmla="*/ 11841919 w 11843796"/>
              <a:gd name="connsiteY61" fmla="*/ 1093510 h 7072723"/>
              <a:gd name="connsiteX62" fmla="*/ 11843796 w 11843796"/>
              <a:gd name="connsiteY62" fmla="*/ 1103157 h 7072723"/>
              <a:gd name="connsiteX63" fmla="*/ 11725472 w 11843796"/>
              <a:gd name="connsiteY63" fmla="*/ 972968 h 7072723"/>
              <a:gd name="connsiteX64" fmla="*/ 5572624 w 11843796"/>
              <a:gd name="connsiteY64" fmla="*/ 889000 h 7072723"/>
              <a:gd name="connsiteX65" fmla="*/ 5733309 w 11843796"/>
              <a:gd name="connsiteY65" fmla="*/ 955558 h 7072723"/>
              <a:gd name="connsiteX66" fmla="*/ 5733309 w 11843796"/>
              <a:gd name="connsiteY66" fmla="*/ 1276926 h 7072723"/>
              <a:gd name="connsiteX67" fmla="*/ 691679 w 11843796"/>
              <a:gd name="connsiteY67" fmla="*/ 6318556 h 7072723"/>
              <a:gd name="connsiteX68" fmla="*/ 370311 w 11843796"/>
              <a:gd name="connsiteY68" fmla="*/ 6318556 h 7072723"/>
              <a:gd name="connsiteX69" fmla="*/ 370311 w 11843796"/>
              <a:gd name="connsiteY69" fmla="*/ 5997187 h 7072723"/>
              <a:gd name="connsiteX70" fmla="*/ 5411940 w 11843796"/>
              <a:gd name="connsiteY70" fmla="*/ 955558 h 7072723"/>
              <a:gd name="connsiteX71" fmla="*/ 5572624 w 11843796"/>
              <a:gd name="connsiteY71" fmla="*/ 889000 h 7072723"/>
              <a:gd name="connsiteX72" fmla="*/ 6520609 w 11843796"/>
              <a:gd name="connsiteY72" fmla="*/ 812800 h 7072723"/>
              <a:gd name="connsiteX73" fmla="*/ 6681293 w 11843796"/>
              <a:gd name="connsiteY73" fmla="*/ 879357 h 7072723"/>
              <a:gd name="connsiteX74" fmla="*/ 6681293 w 11843796"/>
              <a:gd name="connsiteY74" fmla="*/ 1200726 h 7072723"/>
              <a:gd name="connsiteX75" fmla="*/ 1773014 w 11843796"/>
              <a:gd name="connsiteY75" fmla="*/ 6109006 h 7072723"/>
              <a:gd name="connsiteX76" fmla="*/ 1451645 w 11843796"/>
              <a:gd name="connsiteY76" fmla="*/ 6109006 h 7072723"/>
              <a:gd name="connsiteX77" fmla="*/ 1451645 w 11843796"/>
              <a:gd name="connsiteY77" fmla="*/ 5787637 h 7072723"/>
              <a:gd name="connsiteX78" fmla="*/ 6359924 w 11843796"/>
              <a:gd name="connsiteY78" fmla="*/ 879357 h 7072723"/>
              <a:gd name="connsiteX79" fmla="*/ 6520609 w 11843796"/>
              <a:gd name="connsiteY79" fmla="*/ 812800 h 7072723"/>
              <a:gd name="connsiteX80" fmla="*/ 3149016 w 11843796"/>
              <a:gd name="connsiteY80" fmla="*/ 685801 h 7072723"/>
              <a:gd name="connsiteX81" fmla="*/ 3309700 w 11843796"/>
              <a:gd name="connsiteY81" fmla="*/ 752358 h 7072723"/>
              <a:gd name="connsiteX82" fmla="*/ 3309700 w 11843796"/>
              <a:gd name="connsiteY82" fmla="*/ 1073727 h 7072723"/>
              <a:gd name="connsiteX83" fmla="*/ 819725 w 11843796"/>
              <a:gd name="connsiteY83" fmla="*/ 3563702 h 7072723"/>
              <a:gd name="connsiteX84" fmla="*/ 498357 w 11843796"/>
              <a:gd name="connsiteY84" fmla="*/ 3563702 h 7072723"/>
              <a:gd name="connsiteX85" fmla="*/ 498357 w 11843796"/>
              <a:gd name="connsiteY85" fmla="*/ 3242333 h 7072723"/>
              <a:gd name="connsiteX86" fmla="*/ 2988331 w 11843796"/>
              <a:gd name="connsiteY86" fmla="*/ 752358 h 7072723"/>
              <a:gd name="connsiteX87" fmla="*/ 3149016 w 11843796"/>
              <a:gd name="connsiteY87" fmla="*/ 685801 h 7072723"/>
              <a:gd name="connsiteX88" fmla="*/ 4660316 w 11843796"/>
              <a:gd name="connsiteY88" fmla="*/ 50800 h 7072723"/>
              <a:gd name="connsiteX89" fmla="*/ 4821001 w 11843796"/>
              <a:gd name="connsiteY89" fmla="*/ 117358 h 7072723"/>
              <a:gd name="connsiteX90" fmla="*/ 4821001 w 11843796"/>
              <a:gd name="connsiteY90" fmla="*/ 438726 h 7072723"/>
              <a:gd name="connsiteX91" fmla="*/ 387926 w 11843796"/>
              <a:gd name="connsiteY91" fmla="*/ 4871802 h 7072723"/>
              <a:gd name="connsiteX92" fmla="*/ 66558 w 11843796"/>
              <a:gd name="connsiteY92" fmla="*/ 4871802 h 7072723"/>
              <a:gd name="connsiteX93" fmla="*/ 66558 w 11843796"/>
              <a:gd name="connsiteY93" fmla="*/ 4550433 h 7072723"/>
              <a:gd name="connsiteX94" fmla="*/ 4499632 w 11843796"/>
              <a:gd name="connsiteY94" fmla="*/ 117358 h 7072723"/>
              <a:gd name="connsiteX95" fmla="*/ 4660316 w 11843796"/>
              <a:gd name="connsiteY95" fmla="*/ 50800 h 7072723"/>
              <a:gd name="connsiteX96" fmla="*/ 5585324 w 11843796"/>
              <a:gd name="connsiteY96" fmla="*/ 0 h 7072723"/>
              <a:gd name="connsiteX97" fmla="*/ 5746009 w 11843796"/>
              <a:gd name="connsiteY97" fmla="*/ 66558 h 7072723"/>
              <a:gd name="connsiteX98" fmla="*/ 5746009 w 11843796"/>
              <a:gd name="connsiteY98" fmla="*/ 387926 h 7072723"/>
              <a:gd name="connsiteX99" fmla="*/ 1047279 w 11843796"/>
              <a:gd name="connsiteY99" fmla="*/ 5086656 h 7072723"/>
              <a:gd name="connsiteX100" fmla="*/ 725911 w 11843796"/>
              <a:gd name="connsiteY100" fmla="*/ 5086656 h 7072723"/>
              <a:gd name="connsiteX101" fmla="*/ 725911 w 11843796"/>
              <a:gd name="connsiteY101" fmla="*/ 4765287 h 7072723"/>
              <a:gd name="connsiteX102" fmla="*/ 5424639 w 11843796"/>
              <a:gd name="connsiteY102" fmla="*/ 66558 h 7072723"/>
              <a:gd name="connsiteX103" fmla="*/ 5585324 w 11843796"/>
              <a:gd name="connsiteY103" fmla="*/ 0 h 7072723"/>
              <a:gd name="connsiteX0" fmla="*/ 7061699 w 11841919"/>
              <a:gd name="connsiteY0" fmla="*/ 5427269 h 7072723"/>
              <a:gd name="connsiteX1" fmla="*/ 7136236 w 11841919"/>
              <a:gd name="connsiteY1" fmla="*/ 5509281 h 7072723"/>
              <a:gd name="connsiteX2" fmla="*/ 7365417 w 11841919"/>
              <a:gd name="connsiteY2" fmla="*/ 5717575 h 7072723"/>
              <a:gd name="connsiteX3" fmla="*/ 7393289 w 11841919"/>
              <a:gd name="connsiteY3" fmla="*/ 5738417 h 7072723"/>
              <a:gd name="connsiteX4" fmla="*/ 7022700 w 11841919"/>
              <a:gd name="connsiteY4" fmla="*/ 6109006 h 7072723"/>
              <a:gd name="connsiteX5" fmla="*/ 6701331 w 11841919"/>
              <a:gd name="connsiteY5" fmla="*/ 6109006 h 7072723"/>
              <a:gd name="connsiteX6" fmla="*/ 6701331 w 11841919"/>
              <a:gd name="connsiteY6" fmla="*/ 5787637 h 7072723"/>
              <a:gd name="connsiteX7" fmla="*/ 7061699 w 11841919"/>
              <a:gd name="connsiteY7" fmla="*/ 5427269 h 7072723"/>
              <a:gd name="connsiteX8" fmla="*/ 6688898 w 11841919"/>
              <a:gd name="connsiteY8" fmla="*/ 4943984 h 7072723"/>
              <a:gd name="connsiteX9" fmla="*/ 6742159 w 11841919"/>
              <a:gd name="connsiteY9" fmla="*/ 5031655 h 7072723"/>
              <a:gd name="connsiteX10" fmla="*/ 6927943 w 11841919"/>
              <a:gd name="connsiteY10" fmla="*/ 5280101 h 7072723"/>
              <a:gd name="connsiteX11" fmla="*/ 6960118 w 11841919"/>
              <a:gd name="connsiteY11" fmla="*/ 5315502 h 7072723"/>
              <a:gd name="connsiteX12" fmla="*/ 5855194 w 11841919"/>
              <a:gd name="connsiteY12" fmla="*/ 6420425 h 7072723"/>
              <a:gd name="connsiteX13" fmla="*/ 5533825 w 11841919"/>
              <a:gd name="connsiteY13" fmla="*/ 6420425 h 7072723"/>
              <a:gd name="connsiteX14" fmla="*/ 5533825 w 11841919"/>
              <a:gd name="connsiteY14" fmla="*/ 6099056 h 7072723"/>
              <a:gd name="connsiteX15" fmla="*/ 6688898 w 11841919"/>
              <a:gd name="connsiteY15" fmla="*/ 4943984 h 7072723"/>
              <a:gd name="connsiteX16" fmla="*/ 6400541 w 11841919"/>
              <a:gd name="connsiteY16" fmla="*/ 4363059 h 7072723"/>
              <a:gd name="connsiteX17" fmla="*/ 6444608 w 11841919"/>
              <a:gd name="connsiteY17" fmla="*/ 4483458 h 7072723"/>
              <a:gd name="connsiteX18" fmla="*/ 6580507 w 11841919"/>
              <a:gd name="connsiteY18" fmla="*/ 4765567 h 7072723"/>
              <a:gd name="connsiteX19" fmla="*/ 6603282 w 11841919"/>
              <a:gd name="connsiteY19" fmla="*/ 4803056 h 7072723"/>
              <a:gd name="connsiteX20" fmla="*/ 4868999 w 11841919"/>
              <a:gd name="connsiteY20" fmla="*/ 6537339 h 7072723"/>
              <a:gd name="connsiteX21" fmla="*/ 4547629 w 11841919"/>
              <a:gd name="connsiteY21" fmla="*/ 6537339 h 7072723"/>
              <a:gd name="connsiteX22" fmla="*/ 4547629 w 11841919"/>
              <a:gd name="connsiteY22" fmla="*/ 6215970 h 7072723"/>
              <a:gd name="connsiteX23" fmla="*/ 6400541 w 11841919"/>
              <a:gd name="connsiteY23" fmla="*/ 4363059 h 7072723"/>
              <a:gd name="connsiteX24" fmla="*/ 6224109 w 11841919"/>
              <a:gd name="connsiteY24" fmla="*/ 3665036 h 7072723"/>
              <a:gd name="connsiteX25" fmla="*/ 6256560 w 11841919"/>
              <a:gd name="connsiteY25" fmla="*/ 3877668 h 7072723"/>
              <a:gd name="connsiteX26" fmla="*/ 6336085 w 11841919"/>
              <a:gd name="connsiteY26" fmla="*/ 4186951 h 7072723"/>
              <a:gd name="connsiteX27" fmla="*/ 6338455 w 11841919"/>
              <a:gd name="connsiteY27" fmla="*/ 4193427 h 7072723"/>
              <a:gd name="connsiteX28" fmla="*/ 3698522 w 11841919"/>
              <a:gd name="connsiteY28" fmla="*/ 6833359 h 7072723"/>
              <a:gd name="connsiteX29" fmla="*/ 3377155 w 11841919"/>
              <a:gd name="connsiteY29" fmla="*/ 6833359 h 7072723"/>
              <a:gd name="connsiteX30" fmla="*/ 3377155 w 11841919"/>
              <a:gd name="connsiteY30" fmla="*/ 6511990 h 7072723"/>
              <a:gd name="connsiteX31" fmla="*/ 6224109 w 11841919"/>
              <a:gd name="connsiteY31" fmla="*/ 3665036 h 7072723"/>
              <a:gd name="connsiteX32" fmla="*/ 6224730 w 11841919"/>
              <a:gd name="connsiteY32" fmla="*/ 2785416 h 7072723"/>
              <a:gd name="connsiteX33" fmla="*/ 6207656 w 11841919"/>
              <a:gd name="connsiteY33" fmla="*/ 2897293 h 7072723"/>
              <a:gd name="connsiteX34" fmla="*/ 6190994 w 11841919"/>
              <a:gd name="connsiteY34" fmla="*/ 3227262 h 7072723"/>
              <a:gd name="connsiteX35" fmla="*/ 6202272 w 11841919"/>
              <a:gd name="connsiteY35" fmla="*/ 3450612 h 7072723"/>
              <a:gd name="connsiteX36" fmla="*/ 2646717 w 11841919"/>
              <a:gd name="connsiteY36" fmla="*/ 7006166 h 7072723"/>
              <a:gd name="connsiteX37" fmla="*/ 2325349 w 11841919"/>
              <a:gd name="connsiteY37" fmla="*/ 7006166 h 7072723"/>
              <a:gd name="connsiteX38" fmla="*/ 2325349 w 11841919"/>
              <a:gd name="connsiteY38" fmla="*/ 6684797 h 7072723"/>
              <a:gd name="connsiteX39" fmla="*/ 6224730 w 11841919"/>
              <a:gd name="connsiteY39" fmla="*/ 2785416 h 7072723"/>
              <a:gd name="connsiteX40" fmla="*/ 6442127 w 11841919"/>
              <a:gd name="connsiteY40" fmla="*/ 1778000 h 7072723"/>
              <a:gd name="connsiteX41" fmla="*/ 6527639 w 11841919"/>
              <a:gd name="connsiteY41" fmla="*/ 1794640 h 7072723"/>
              <a:gd name="connsiteX42" fmla="*/ 6529201 w 11841919"/>
              <a:gd name="connsiteY42" fmla="*/ 1795461 h 7072723"/>
              <a:gd name="connsiteX43" fmla="*/ 6444608 w 11841919"/>
              <a:gd name="connsiteY43" fmla="*/ 1971066 h 7072723"/>
              <a:gd name="connsiteX44" fmla="*/ 6336085 w 11841919"/>
              <a:gd name="connsiteY44" fmla="*/ 2267573 h 7072723"/>
              <a:gd name="connsiteX45" fmla="*/ 6278946 w 11841919"/>
              <a:gd name="connsiteY45" fmla="*/ 2489793 h 7072723"/>
              <a:gd name="connsiteX46" fmla="*/ 1833512 w 11841919"/>
              <a:gd name="connsiteY46" fmla="*/ 6935227 h 7072723"/>
              <a:gd name="connsiteX47" fmla="*/ 1512143 w 11841919"/>
              <a:gd name="connsiteY47" fmla="*/ 6935227 h 7072723"/>
              <a:gd name="connsiteX48" fmla="*/ 1512143 w 11841919"/>
              <a:gd name="connsiteY48" fmla="*/ 6613858 h 7072723"/>
              <a:gd name="connsiteX49" fmla="*/ 6281443 w 11841919"/>
              <a:gd name="connsiteY49" fmla="*/ 1844558 h 7072723"/>
              <a:gd name="connsiteX50" fmla="*/ 6442127 w 11841919"/>
              <a:gd name="connsiteY50" fmla="*/ 1778000 h 7072723"/>
              <a:gd name="connsiteX51" fmla="*/ 1917115 w 11841919"/>
              <a:gd name="connsiteY51" fmla="*/ 1053647 h 7072723"/>
              <a:gd name="connsiteX52" fmla="*/ 2077799 w 11841919"/>
              <a:gd name="connsiteY52" fmla="*/ 1120204 h 7072723"/>
              <a:gd name="connsiteX53" fmla="*/ 2077799 w 11841919"/>
              <a:gd name="connsiteY53" fmla="*/ 1441573 h 7072723"/>
              <a:gd name="connsiteX54" fmla="*/ 921098 w 11841919"/>
              <a:gd name="connsiteY54" fmla="*/ 2598275 h 7072723"/>
              <a:gd name="connsiteX55" fmla="*/ 599729 w 11841919"/>
              <a:gd name="connsiteY55" fmla="*/ 2598275 h 7072723"/>
              <a:gd name="connsiteX56" fmla="*/ 599729 w 11841919"/>
              <a:gd name="connsiteY56" fmla="*/ 2276906 h 7072723"/>
              <a:gd name="connsiteX57" fmla="*/ 1756431 w 11841919"/>
              <a:gd name="connsiteY57" fmla="*/ 1120204 h 7072723"/>
              <a:gd name="connsiteX58" fmla="*/ 1917115 w 11841919"/>
              <a:gd name="connsiteY58" fmla="*/ 1053647 h 7072723"/>
              <a:gd name="connsiteX59" fmla="*/ 11725472 w 11841919"/>
              <a:gd name="connsiteY59" fmla="*/ 972968 h 7072723"/>
              <a:gd name="connsiteX60" fmla="*/ 11756353 w 11841919"/>
              <a:gd name="connsiteY60" fmla="*/ 989218 h 7072723"/>
              <a:gd name="connsiteX61" fmla="*/ 11841919 w 11841919"/>
              <a:gd name="connsiteY61" fmla="*/ 1093510 h 7072723"/>
              <a:gd name="connsiteX62" fmla="*/ 11725472 w 11841919"/>
              <a:gd name="connsiteY62" fmla="*/ 972968 h 7072723"/>
              <a:gd name="connsiteX63" fmla="*/ 5572624 w 11841919"/>
              <a:gd name="connsiteY63" fmla="*/ 889000 h 7072723"/>
              <a:gd name="connsiteX64" fmla="*/ 5733309 w 11841919"/>
              <a:gd name="connsiteY64" fmla="*/ 955558 h 7072723"/>
              <a:gd name="connsiteX65" fmla="*/ 5733309 w 11841919"/>
              <a:gd name="connsiteY65" fmla="*/ 1276926 h 7072723"/>
              <a:gd name="connsiteX66" fmla="*/ 691679 w 11841919"/>
              <a:gd name="connsiteY66" fmla="*/ 6318556 h 7072723"/>
              <a:gd name="connsiteX67" fmla="*/ 370311 w 11841919"/>
              <a:gd name="connsiteY67" fmla="*/ 6318556 h 7072723"/>
              <a:gd name="connsiteX68" fmla="*/ 370311 w 11841919"/>
              <a:gd name="connsiteY68" fmla="*/ 5997187 h 7072723"/>
              <a:gd name="connsiteX69" fmla="*/ 5411940 w 11841919"/>
              <a:gd name="connsiteY69" fmla="*/ 955558 h 7072723"/>
              <a:gd name="connsiteX70" fmla="*/ 5572624 w 11841919"/>
              <a:gd name="connsiteY70" fmla="*/ 889000 h 7072723"/>
              <a:gd name="connsiteX71" fmla="*/ 6520609 w 11841919"/>
              <a:gd name="connsiteY71" fmla="*/ 812800 h 7072723"/>
              <a:gd name="connsiteX72" fmla="*/ 6681293 w 11841919"/>
              <a:gd name="connsiteY72" fmla="*/ 879357 h 7072723"/>
              <a:gd name="connsiteX73" fmla="*/ 6681293 w 11841919"/>
              <a:gd name="connsiteY73" fmla="*/ 1200726 h 7072723"/>
              <a:gd name="connsiteX74" fmla="*/ 1773014 w 11841919"/>
              <a:gd name="connsiteY74" fmla="*/ 6109006 h 7072723"/>
              <a:gd name="connsiteX75" fmla="*/ 1451645 w 11841919"/>
              <a:gd name="connsiteY75" fmla="*/ 6109006 h 7072723"/>
              <a:gd name="connsiteX76" fmla="*/ 1451645 w 11841919"/>
              <a:gd name="connsiteY76" fmla="*/ 5787637 h 7072723"/>
              <a:gd name="connsiteX77" fmla="*/ 6359924 w 11841919"/>
              <a:gd name="connsiteY77" fmla="*/ 879357 h 7072723"/>
              <a:gd name="connsiteX78" fmla="*/ 6520609 w 11841919"/>
              <a:gd name="connsiteY78" fmla="*/ 812800 h 7072723"/>
              <a:gd name="connsiteX79" fmla="*/ 3149016 w 11841919"/>
              <a:gd name="connsiteY79" fmla="*/ 685801 h 7072723"/>
              <a:gd name="connsiteX80" fmla="*/ 3309700 w 11841919"/>
              <a:gd name="connsiteY80" fmla="*/ 752358 h 7072723"/>
              <a:gd name="connsiteX81" fmla="*/ 3309700 w 11841919"/>
              <a:gd name="connsiteY81" fmla="*/ 1073727 h 7072723"/>
              <a:gd name="connsiteX82" fmla="*/ 819725 w 11841919"/>
              <a:gd name="connsiteY82" fmla="*/ 3563702 h 7072723"/>
              <a:gd name="connsiteX83" fmla="*/ 498357 w 11841919"/>
              <a:gd name="connsiteY83" fmla="*/ 3563702 h 7072723"/>
              <a:gd name="connsiteX84" fmla="*/ 498357 w 11841919"/>
              <a:gd name="connsiteY84" fmla="*/ 3242333 h 7072723"/>
              <a:gd name="connsiteX85" fmla="*/ 2988331 w 11841919"/>
              <a:gd name="connsiteY85" fmla="*/ 752358 h 7072723"/>
              <a:gd name="connsiteX86" fmla="*/ 3149016 w 11841919"/>
              <a:gd name="connsiteY86" fmla="*/ 685801 h 7072723"/>
              <a:gd name="connsiteX87" fmla="*/ 4660316 w 11841919"/>
              <a:gd name="connsiteY87" fmla="*/ 50800 h 7072723"/>
              <a:gd name="connsiteX88" fmla="*/ 4821001 w 11841919"/>
              <a:gd name="connsiteY88" fmla="*/ 117358 h 7072723"/>
              <a:gd name="connsiteX89" fmla="*/ 4821001 w 11841919"/>
              <a:gd name="connsiteY89" fmla="*/ 438726 h 7072723"/>
              <a:gd name="connsiteX90" fmla="*/ 387926 w 11841919"/>
              <a:gd name="connsiteY90" fmla="*/ 4871802 h 7072723"/>
              <a:gd name="connsiteX91" fmla="*/ 66558 w 11841919"/>
              <a:gd name="connsiteY91" fmla="*/ 4871802 h 7072723"/>
              <a:gd name="connsiteX92" fmla="*/ 66558 w 11841919"/>
              <a:gd name="connsiteY92" fmla="*/ 4550433 h 7072723"/>
              <a:gd name="connsiteX93" fmla="*/ 4499632 w 11841919"/>
              <a:gd name="connsiteY93" fmla="*/ 117358 h 7072723"/>
              <a:gd name="connsiteX94" fmla="*/ 4660316 w 11841919"/>
              <a:gd name="connsiteY94" fmla="*/ 50800 h 7072723"/>
              <a:gd name="connsiteX95" fmla="*/ 5585324 w 11841919"/>
              <a:gd name="connsiteY95" fmla="*/ 0 h 7072723"/>
              <a:gd name="connsiteX96" fmla="*/ 5746009 w 11841919"/>
              <a:gd name="connsiteY96" fmla="*/ 66558 h 7072723"/>
              <a:gd name="connsiteX97" fmla="*/ 5746009 w 11841919"/>
              <a:gd name="connsiteY97" fmla="*/ 387926 h 7072723"/>
              <a:gd name="connsiteX98" fmla="*/ 1047279 w 11841919"/>
              <a:gd name="connsiteY98" fmla="*/ 5086656 h 7072723"/>
              <a:gd name="connsiteX99" fmla="*/ 725911 w 11841919"/>
              <a:gd name="connsiteY99" fmla="*/ 5086656 h 7072723"/>
              <a:gd name="connsiteX100" fmla="*/ 725911 w 11841919"/>
              <a:gd name="connsiteY100" fmla="*/ 4765287 h 7072723"/>
              <a:gd name="connsiteX101" fmla="*/ 5424639 w 11841919"/>
              <a:gd name="connsiteY101" fmla="*/ 66558 h 7072723"/>
              <a:gd name="connsiteX102" fmla="*/ 5585324 w 11841919"/>
              <a:gd name="connsiteY102" fmla="*/ 0 h 7072723"/>
              <a:gd name="connsiteX0" fmla="*/ 7061699 w 11756353"/>
              <a:gd name="connsiteY0" fmla="*/ 5427269 h 7072723"/>
              <a:gd name="connsiteX1" fmla="*/ 7136236 w 11756353"/>
              <a:gd name="connsiteY1" fmla="*/ 5509281 h 7072723"/>
              <a:gd name="connsiteX2" fmla="*/ 7365417 w 11756353"/>
              <a:gd name="connsiteY2" fmla="*/ 5717575 h 7072723"/>
              <a:gd name="connsiteX3" fmla="*/ 7393289 w 11756353"/>
              <a:gd name="connsiteY3" fmla="*/ 5738417 h 7072723"/>
              <a:gd name="connsiteX4" fmla="*/ 7022700 w 11756353"/>
              <a:gd name="connsiteY4" fmla="*/ 6109006 h 7072723"/>
              <a:gd name="connsiteX5" fmla="*/ 6701331 w 11756353"/>
              <a:gd name="connsiteY5" fmla="*/ 6109006 h 7072723"/>
              <a:gd name="connsiteX6" fmla="*/ 6701331 w 11756353"/>
              <a:gd name="connsiteY6" fmla="*/ 5787637 h 7072723"/>
              <a:gd name="connsiteX7" fmla="*/ 7061699 w 11756353"/>
              <a:gd name="connsiteY7" fmla="*/ 5427269 h 7072723"/>
              <a:gd name="connsiteX8" fmla="*/ 6688898 w 11756353"/>
              <a:gd name="connsiteY8" fmla="*/ 4943984 h 7072723"/>
              <a:gd name="connsiteX9" fmla="*/ 6742159 w 11756353"/>
              <a:gd name="connsiteY9" fmla="*/ 5031655 h 7072723"/>
              <a:gd name="connsiteX10" fmla="*/ 6927943 w 11756353"/>
              <a:gd name="connsiteY10" fmla="*/ 5280101 h 7072723"/>
              <a:gd name="connsiteX11" fmla="*/ 6960118 w 11756353"/>
              <a:gd name="connsiteY11" fmla="*/ 5315502 h 7072723"/>
              <a:gd name="connsiteX12" fmla="*/ 5855194 w 11756353"/>
              <a:gd name="connsiteY12" fmla="*/ 6420425 h 7072723"/>
              <a:gd name="connsiteX13" fmla="*/ 5533825 w 11756353"/>
              <a:gd name="connsiteY13" fmla="*/ 6420425 h 7072723"/>
              <a:gd name="connsiteX14" fmla="*/ 5533825 w 11756353"/>
              <a:gd name="connsiteY14" fmla="*/ 6099056 h 7072723"/>
              <a:gd name="connsiteX15" fmla="*/ 6688898 w 11756353"/>
              <a:gd name="connsiteY15" fmla="*/ 4943984 h 7072723"/>
              <a:gd name="connsiteX16" fmla="*/ 6400541 w 11756353"/>
              <a:gd name="connsiteY16" fmla="*/ 4363059 h 7072723"/>
              <a:gd name="connsiteX17" fmla="*/ 6444608 w 11756353"/>
              <a:gd name="connsiteY17" fmla="*/ 4483458 h 7072723"/>
              <a:gd name="connsiteX18" fmla="*/ 6580507 w 11756353"/>
              <a:gd name="connsiteY18" fmla="*/ 4765567 h 7072723"/>
              <a:gd name="connsiteX19" fmla="*/ 6603282 w 11756353"/>
              <a:gd name="connsiteY19" fmla="*/ 4803056 h 7072723"/>
              <a:gd name="connsiteX20" fmla="*/ 4868999 w 11756353"/>
              <a:gd name="connsiteY20" fmla="*/ 6537339 h 7072723"/>
              <a:gd name="connsiteX21" fmla="*/ 4547629 w 11756353"/>
              <a:gd name="connsiteY21" fmla="*/ 6537339 h 7072723"/>
              <a:gd name="connsiteX22" fmla="*/ 4547629 w 11756353"/>
              <a:gd name="connsiteY22" fmla="*/ 6215970 h 7072723"/>
              <a:gd name="connsiteX23" fmla="*/ 6400541 w 11756353"/>
              <a:gd name="connsiteY23" fmla="*/ 4363059 h 7072723"/>
              <a:gd name="connsiteX24" fmla="*/ 6224109 w 11756353"/>
              <a:gd name="connsiteY24" fmla="*/ 3665036 h 7072723"/>
              <a:gd name="connsiteX25" fmla="*/ 6256560 w 11756353"/>
              <a:gd name="connsiteY25" fmla="*/ 3877668 h 7072723"/>
              <a:gd name="connsiteX26" fmla="*/ 6336085 w 11756353"/>
              <a:gd name="connsiteY26" fmla="*/ 4186951 h 7072723"/>
              <a:gd name="connsiteX27" fmla="*/ 6338455 w 11756353"/>
              <a:gd name="connsiteY27" fmla="*/ 4193427 h 7072723"/>
              <a:gd name="connsiteX28" fmla="*/ 3698522 w 11756353"/>
              <a:gd name="connsiteY28" fmla="*/ 6833359 h 7072723"/>
              <a:gd name="connsiteX29" fmla="*/ 3377155 w 11756353"/>
              <a:gd name="connsiteY29" fmla="*/ 6833359 h 7072723"/>
              <a:gd name="connsiteX30" fmla="*/ 3377155 w 11756353"/>
              <a:gd name="connsiteY30" fmla="*/ 6511990 h 7072723"/>
              <a:gd name="connsiteX31" fmla="*/ 6224109 w 11756353"/>
              <a:gd name="connsiteY31" fmla="*/ 3665036 h 7072723"/>
              <a:gd name="connsiteX32" fmla="*/ 6224730 w 11756353"/>
              <a:gd name="connsiteY32" fmla="*/ 2785416 h 7072723"/>
              <a:gd name="connsiteX33" fmla="*/ 6207656 w 11756353"/>
              <a:gd name="connsiteY33" fmla="*/ 2897293 h 7072723"/>
              <a:gd name="connsiteX34" fmla="*/ 6190994 w 11756353"/>
              <a:gd name="connsiteY34" fmla="*/ 3227262 h 7072723"/>
              <a:gd name="connsiteX35" fmla="*/ 6202272 w 11756353"/>
              <a:gd name="connsiteY35" fmla="*/ 3450612 h 7072723"/>
              <a:gd name="connsiteX36" fmla="*/ 2646717 w 11756353"/>
              <a:gd name="connsiteY36" fmla="*/ 7006166 h 7072723"/>
              <a:gd name="connsiteX37" fmla="*/ 2325349 w 11756353"/>
              <a:gd name="connsiteY37" fmla="*/ 7006166 h 7072723"/>
              <a:gd name="connsiteX38" fmla="*/ 2325349 w 11756353"/>
              <a:gd name="connsiteY38" fmla="*/ 6684797 h 7072723"/>
              <a:gd name="connsiteX39" fmla="*/ 6224730 w 11756353"/>
              <a:gd name="connsiteY39" fmla="*/ 2785416 h 7072723"/>
              <a:gd name="connsiteX40" fmla="*/ 6442127 w 11756353"/>
              <a:gd name="connsiteY40" fmla="*/ 1778000 h 7072723"/>
              <a:gd name="connsiteX41" fmla="*/ 6527639 w 11756353"/>
              <a:gd name="connsiteY41" fmla="*/ 1794640 h 7072723"/>
              <a:gd name="connsiteX42" fmla="*/ 6529201 w 11756353"/>
              <a:gd name="connsiteY42" fmla="*/ 1795461 h 7072723"/>
              <a:gd name="connsiteX43" fmla="*/ 6444608 w 11756353"/>
              <a:gd name="connsiteY43" fmla="*/ 1971066 h 7072723"/>
              <a:gd name="connsiteX44" fmla="*/ 6336085 w 11756353"/>
              <a:gd name="connsiteY44" fmla="*/ 2267573 h 7072723"/>
              <a:gd name="connsiteX45" fmla="*/ 6278946 w 11756353"/>
              <a:gd name="connsiteY45" fmla="*/ 2489793 h 7072723"/>
              <a:gd name="connsiteX46" fmla="*/ 1833512 w 11756353"/>
              <a:gd name="connsiteY46" fmla="*/ 6935227 h 7072723"/>
              <a:gd name="connsiteX47" fmla="*/ 1512143 w 11756353"/>
              <a:gd name="connsiteY47" fmla="*/ 6935227 h 7072723"/>
              <a:gd name="connsiteX48" fmla="*/ 1512143 w 11756353"/>
              <a:gd name="connsiteY48" fmla="*/ 6613858 h 7072723"/>
              <a:gd name="connsiteX49" fmla="*/ 6281443 w 11756353"/>
              <a:gd name="connsiteY49" fmla="*/ 1844558 h 7072723"/>
              <a:gd name="connsiteX50" fmla="*/ 6442127 w 11756353"/>
              <a:gd name="connsiteY50" fmla="*/ 1778000 h 7072723"/>
              <a:gd name="connsiteX51" fmla="*/ 1917115 w 11756353"/>
              <a:gd name="connsiteY51" fmla="*/ 1053647 h 7072723"/>
              <a:gd name="connsiteX52" fmla="*/ 2077799 w 11756353"/>
              <a:gd name="connsiteY52" fmla="*/ 1120204 h 7072723"/>
              <a:gd name="connsiteX53" fmla="*/ 2077799 w 11756353"/>
              <a:gd name="connsiteY53" fmla="*/ 1441573 h 7072723"/>
              <a:gd name="connsiteX54" fmla="*/ 921098 w 11756353"/>
              <a:gd name="connsiteY54" fmla="*/ 2598275 h 7072723"/>
              <a:gd name="connsiteX55" fmla="*/ 599729 w 11756353"/>
              <a:gd name="connsiteY55" fmla="*/ 2598275 h 7072723"/>
              <a:gd name="connsiteX56" fmla="*/ 599729 w 11756353"/>
              <a:gd name="connsiteY56" fmla="*/ 2276906 h 7072723"/>
              <a:gd name="connsiteX57" fmla="*/ 1756431 w 11756353"/>
              <a:gd name="connsiteY57" fmla="*/ 1120204 h 7072723"/>
              <a:gd name="connsiteX58" fmla="*/ 1917115 w 11756353"/>
              <a:gd name="connsiteY58" fmla="*/ 1053647 h 7072723"/>
              <a:gd name="connsiteX59" fmla="*/ 11725472 w 11756353"/>
              <a:gd name="connsiteY59" fmla="*/ 972968 h 7072723"/>
              <a:gd name="connsiteX60" fmla="*/ 11756353 w 11756353"/>
              <a:gd name="connsiteY60" fmla="*/ 989218 h 7072723"/>
              <a:gd name="connsiteX61" fmla="*/ 11725472 w 11756353"/>
              <a:gd name="connsiteY61" fmla="*/ 972968 h 7072723"/>
              <a:gd name="connsiteX62" fmla="*/ 5572624 w 11756353"/>
              <a:gd name="connsiteY62" fmla="*/ 889000 h 7072723"/>
              <a:gd name="connsiteX63" fmla="*/ 5733309 w 11756353"/>
              <a:gd name="connsiteY63" fmla="*/ 955558 h 7072723"/>
              <a:gd name="connsiteX64" fmla="*/ 5733309 w 11756353"/>
              <a:gd name="connsiteY64" fmla="*/ 1276926 h 7072723"/>
              <a:gd name="connsiteX65" fmla="*/ 691679 w 11756353"/>
              <a:gd name="connsiteY65" fmla="*/ 6318556 h 7072723"/>
              <a:gd name="connsiteX66" fmla="*/ 370311 w 11756353"/>
              <a:gd name="connsiteY66" fmla="*/ 6318556 h 7072723"/>
              <a:gd name="connsiteX67" fmla="*/ 370311 w 11756353"/>
              <a:gd name="connsiteY67" fmla="*/ 5997187 h 7072723"/>
              <a:gd name="connsiteX68" fmla="*/ 5411940 w 11756353"/>
              <a:gd name="connsiteY68" fmla="*/ 955558 h 7072723"/>
              <a:gd name="connsiteX69" fmla="*/ 5572624 w 11756353"/>
              <a:gd name="connsiteY69" fmla="*/ 889000 h 7072723"/>
              <a:gd name="connsiteX70" fmla="*/ 6520609 w 11756353"/>
              <a:gd name="connsiteY70" fmla="*/ 812800 h 7072723"/>
              <a:gd name="connsiteX71" fmla="*/ 6681293 w 11756353"/>
              <a:gd name="connsiteY71" fmla="*/ 879357 h 7072723"/>
              <a:gd name="connsiteX72" fmla="*/ 6681293 w 11756353"/>
              <a:gd name="connsiteY72" fmla="*/ 1200726 h 7072723"/>
              <a:gd name="connsiteX73" fmla="*/ 1773014 w 11756353"/>
              <a:gd name="connsiteY73" fmla="*/ 6109006 h 7072723"/>
              <a:gd name="connsiteX74" fmla="*/ 1451645 w 11756353"/>
              <a:gd name="connsiteY74" fmla="*/ 6109006 h 7072723"/>
              <a:gd name="connsiteX75" fmla="*/ 1451645 w 11756353"/>
              <a:gd name="connsiteY75" fmla="*/ 5787637 h 7072723"/>
              <a:gd name="connsiteX76" fmla="*/ 6359924 w 11756353"/>
              <a:gd name="connsiteY76" fmla="*/ 879357 h 7072723"/>
              <a:gd name="connsiteX77" fmla="*/ 6520609 w 11756353"/>
              <a:gd name="connsiteY77" fmla="*/ 812800 h 7072723"/>
              <a:gd name="connsiteX78" fmla="*/ 3149016 w 11756353"/>
              <a:gd name="connsiteY78" fmla="*/ 685801 h 7072723"/>
              <a:gd name="connsiteX79" fmla="*/ 3309700 w 11756353"/>
              <a:gd name="connsiteY79" fmla="*/ 752358 h 7072723"/>
              <a:gd name="connsiteX80" fmla="*/ 3309700 w 11756353"/>
              <a:gd name="connsiteY80" fmla="*/ 1073727 h 7072723"/>
              <a:gd name="connsiteX81" fmla="*/ 819725 w 11756353"/>
              <a:gd name="connsiteY81" fmla="*/ 3563702 h 7072723"/>
              <a:gd name="connsiteX82" fmla="*/ 498357 w 11756353"/>
              <a:gd name="connsiteY82" fmla="*/ 3563702 h 7072723"/>
              <a:gd name="connsiteX83" fmla="*/ 498357 w 11756353"/>
              <a:gd name="connsiteY83" fmla="*/ 3242333 h 7072723"/>
              <a:gd name="connsiteX84" fmla="*/ 2988331 w 11756353"/>
              <a:gd name="connsiteY84" fmla="*/ 752358 h 7072723"/>
              <a:gd name="connsiteX85" fmla="*/ 3149016 w 11756353"/>
              <a:gd name="connsiteY85" fmla="*/ 685801 h 7072723"/>
              <a:gd name="connsiteX86" fmla="*/ 4660316 w 11756353"/>
              <a:gd name="connsiteY86" fmla="*/ 50800 h 7072723"/>
              <a:gd name="connsiteX87" fmla="*/ 4821001 w 11756353"/>
              <a:gd name="connsiteY87" fmla="*/ 117358 h 7072723"/>
              <a:gd name="connsiteX88" fmla="*/ 4821001 w 11756353"/>
              <a:gd name="connsiteY88" fmla="*/ 438726 h 7072723"/>
              <a:gd name="connsiteX89" fmla="*/ 387926 w 11756353"/>
              <a:gd name="connsiteY89" fmla="*/ 4871802 h 7072723"/>
              <a:gd name="connsiteX90" fmla="*/ 66558 w 11756353"/>
              <a:gd name="connsiteY90" fmla="*/ 4871802 h 7072723"/>
              <a:gd name="connsiteX91" fmla="*/ 66558 w 11756353"/>
              <a:gd name="connsiteY91" fmla="*/ 4550433 h 7072723"/>
              <a:gd name="connsiteX92" fmla="*/ 4499632 w 11756353"/>
              <a:gd name="connsiteY92" fmla="*/ 117358 h 7072723"/>
              <a:gd name="connsiteX93" fmla="*/ 4660316 w 11756353"/>
              <a:gd name="connsiteY93" fmla="*/ 50800 h 7072723"/>
              <a:gd name="connsiteX94" fmla="*/ 5585324 w 11756353"/>
              <a:gd name="connsiteY94" fmla="*/ 0 h 7072723"/>
              <a:gd name="connsiteX95" fmla="*/ 5746009 w 11756353"/>
              <a:gd name="connsiteY95" fmla="*/ 66558 h 7072723"/>
              <a:gd name="connsiteX96" fmla="*/ 5746009 w 11756353"/>
              <a:gd name="connsiteY96" fmla="*/ 387926 h 7072723"/>
              <a:gd name="connsiteX97" fmla="*/ 1047279 w 11756353"/>
              <a:gd name="connsiteY97" fmla="*/ 5086656 h 7072723"/>
              <a:gd name="connsiteX98" fmla="*/ 725911 w 11756353"/>
              <a:gd name="connsiteY98" fmla="*/ 5086656 h 7072723"/>
              <a:gd name="connsiteX99" fmla="*/ 725911 w 11756353"/>
              <a:gd name="connsiteY99" fmla="*/ 4765287 h 7072723"/>
              <a:gd name="connsiteX100" fmla="*/ 5424639 w 11756353"/>
              <a:gd name="connsiteY100" fmla="*/ 66558 h 7072723"/>
              <a:gd name="connsiteX101" fmla="*/ 5585324 w 11756353"/>
              <a:gd name="connsiteY101" fmla="*/ 0 h 7072723"/>
              <a:gd name="connsiteX0" fmla="*/ 7061699 w 7393289"/>
              <a:gd name="connsiteY0" fmla="*/ 5427269 h 7072723"/>
              <a:gd name="connsiteX1" fmla="*/ 7136236 w 7393289"/>
              <a:gd name="connsiteY1" fmla="*/ 5509281 h 7072723"/>
              <a:gd name="connsiteX2" fmla="*/ 7365417 w 7393289"/>
              <a:gd name="connsiteY2" fmla="*/ 5717575 h 7072723"/>
              <a:gd name="connsiteX3" fmla="*/ 7393289 w 7393289"/>
              <a:gd name="connsiteY3" fmla="*/ 5738417 h 7072723"/>
              <a:gd name="connsiteX4" fmla="*/ 7022700 w 7393289"/>
              <a:gd name="connsiteY4" fmla="*/ 6109006 h 7072723"/>
              <a:gd name="connsiteX5" fmla="*/ 6701331 w 7393289"/>
              <a:gd name="connsiteY5" fmla="*/ 6109006 h 7072723"/>
              <a:gd name="connsiteX6" fmla="*/ 6701331 w 7393289"/>
              <a:gd name="connsiteY6" fmla="*/ 5787637 h 7072723"/>
              <a:gd name="connsiteX7" fmla="*/ 7061699 w 7393289"/>
              <a:gd name="connsiteY7" fmla="*/ 5427269 h 7072723"/>
              <a:gd name="connsiteX8" fmla="*/ 6688898 w 7393289"/>
              <a:gd name="connsiteY8" fmla="*/ 4943984 h 7072723"/>
              <a:gd name="connsiteX9" fmla="*/ 6742159 w 7393289"/>
              <a:gd name="connsiteY9" fmla="*/ 5031655 h 7072723"/>
              <a:gd name="connsiteX10" fmla="*/ 6927943 w 7393289"/>
              <a:gd name="connsiteY10" fmla="*/ 5280101 h 7072723"/>
              <a:gd name="connsiteX11" fmla="*/ 6960118 w 7393289"/>
              <a:gd name="connsiteY11" fmla="*/ 5315502 h 7072723"/>
              <a:gd name="connsiteX12" fmla="*/ 5855194 w 7393289"/>
              <a:gd name="connsiteY12" fmla="*/ 6420425 h 7072723"/>
              <a:gd name="connsiteX13" fmla="*/ 5533825 w 7393289"/>
              <a:gd name="connsiteY13" fmla="*/ 6420425 h 7072723"/>
              <a:gd name="connsiteX14" fmla="*/ 5533825 w 7393289"/>
              <a:gd name="connsiteY14" fmla="*/ 6099056 h 7072723"/>
              <a:gd name="connsiteX15" fmla="*/ 6688898 w 7393289"/>
              <a:gd name="connsiteY15" fmla="*/ 4943984 h 7072723"/>
              <a:gd name="connsiteX16" fmla="*/ 6400541 w 7393289"/>
              <a:gd name="connsiteY16" fmla="*/ 4363059 h 7072723"/>
              <a:gd name="connsiteX17" fmla="*/ 6444608 w 7393289"/>
              <a:gd name="connsiteY17" fmla="*/ 4483458 h 7072723"/>
              <a:gd name="connsiteX18" fmla="*/ 6580507 w 7393289"/>
              <a:gd name="connsiteY18" fmla="*/ 4765567 h 7072723"/>
              <a:gd name="connsiteX19" fmla="*/ 6603282 w 7393289"/>
              <a:gd name="connsiteY19" fmla="*/ 4803056 h 7072723"/>
              <a:gd name="connsiteX20" fmla="*/ 4868999 w 7393289"/>
              <a:gd name="connsiteY20" fmla="*/ 6537339 h 7072723"/>
              <a:gd name="connsiteX21" fmla="*/ 4547629 w 7393289"/>
              <a:gd name="connsiteY21" fmla="*/ 6537339 h 7072723"/>
              <a:gd name="connsiteX22" fmla="*/ 4547629 w 7393289"/>
              <a:gd name="connsiteY22" fmla="*/ 6215970 h 7072723"/>
              <a:gd name="connsiteX23" fmla="*/ 6400541 w 7393289"/>
              <a:gd name="connsiteY23" fmla="*/ 4363059 h 7072723"/>
              <a:gd name="connsiteX24" fmla="*/ 6224109 w 7393289"/>
              <a:gd name="connsiteY24" fmla="*/ 3665036 h 7072723"/>
              <a:gd name="connsiteX25" fmla="*/ 6256560 w 7393289"/>
              <a:gd name="connsiteY25" fmla="*/ 3877668 h 7072723"/>
              <a:gd name="connsiteX26" fmla="*/ 6336085 w 7393289"/>
              <a:gd name="connsiteY26" fmla="*/ 4186951 h 7072723"/>
              <a:gd name="connsiteX27" fmla="*/ 6338455 w 7393289"/>
              <a:gd name="connsiteY27" fmla="*/ 4193427 h 7072723"/>
              <a:gd name="connsiteX28" fmla="*/ 3698522 w 7393289"/>
              <a:gd name="connsiteY28" fmla="*/ 6833359 h 7072723"/>
              <a:gd name="connsiteX29" fmla="*/ 3377155 w 7393289"/>
              <a:gd name="connsiteY29" fmla="*/ 6833359 h 7072723"/>
              <a:gd name="connsiteX30" fmla="*/ 3377155 w 7393289"/>
              <a:gd name="connsiteY30" fmla="*/ 6511990 h 7072723"/>
              <a:gd name="connsiteX31" fmla="*/ 6224109 w 7393289"/>
              <a:gd name="connsiteY31" fmla="*/ 3665036 h 7072723"/>
              <a:gd name="connsiteX32" fmla="*/ 6224730 w 7393289"/>
              <a:gd name="connsiteY32" fmla="*/ 2785416 h 7072723"/>
              <a:gd name="connsiteX33" fmla="*/ 6207656 w 7393289"/>
              <a:gd name="connsiteY33" fmla="*/ 2897293 h 7072723"/>
              <a:gd name="connsiteX34" fmla="*/ 6190994 w 7393289"/>
              <a:gd name="connsiteY34" fmla="*/ 3227262 h 7072723"/>
              <a:gd name="connsiteX35" fmla="*/ 6202272 w 7393289"/>
              <a:gd name="connsiteY35" fmla="*/ 3450612 h 7072723"/>
              <a:gd name="connsiteX36" fmla="*/ 2646717 w 7393289"/>
              <a:gd name="connsiteY36" fmla="*/ 7006166 h 7072723"/>
              <a:gd name="connsiteX37" fmla="*/ 2325349 w 7393289"/>
              <a:gd name="connsiteY37" fmla="*/ 7006166 h 7072723"/>
              <a:gd name="connsiteX38" fmla="*/ 2325349 w 7393289"/>
              <a:gd name="connsiteY38" fmla="*/ 6684797 h 7072723"/>
              <a:gd name="connsiteX39" fmla="*/ 6224730 w 7393289"/>
              <a:gd name="connsiteY39" fmla="*/ 2785416 h 7072723"/>
              <a:gd name="connsiteX40" fmla="*/ 6442127 w 7393289"/>
              <a:gd name="connsiteY40" fmla="*/ 1778000 h 7072723"/>
              <a:gd name="connsiteX41" fmla="*/ 6527639 w 7393289"/>
              <a:gd name="connsiteY41" fmla="*/ 1794640 h 7072723"/>
              <a:gd name="connsiteX42" fmla="*/ 6529201 w 7393289"/>
              <a:gd name="connsiteY42" fmla="*/ 1795461 h 7072723"/>
              <a:gd name="connsiteX43" fmla="*/ 6444608 w 7393289"/>
              <a:gd name="connsiteY43" fmla="*/ 1971066 h 7072723"/>
              <a:gd name="connsiteX44" fmla="*/ 6336085 w 7393289"/>
              <a:gd name="connsiteY44" fmla="*/ 2267573 h 7072723"/>
              <a:gd name="connsiteX45" fmla="*/ 6278946 w 7393289"/>
              <a:gd name="connsiteY45" fmla="*/ 2489793 h 7072723"/>
              <a:gd name="connsiteX46" fmla="*/ 1833512 w 7393289"/>
              <a:gd name="connsiteY46" fmla="*/ 6935227 h 7072723"/>
              <a:gd name="connsiteX47" fmla="*/ 1512143 w 7393289"/>
              <a:gd name="connsiteY47" fmla="*/ 6935227 h 7072723"/>
              <a:gd name="connsiteX48" fmla="*/ 1512143 w 7393289"/>
              <a:gd name="connsiteY48" fmla="*/ 6613858 h 7072723"/>
              <a:gd name="connsiteX49" fmla="*/ 6281443 w 7393289"/>
              <a:gd name="connsiteY49" fmla="*/ 1844558 h 7072723"/>
              <a:gd name="connsiteX50" fmla="*/ 6442127 w 7393289"/>
              <a:gd name="connsiteY50" fmla="*/ 1778000 h 7072723"/>
              <a:gd name="connsiteX51" fmla="*/ 1917115 w 7393289"/>
              <a:gd name="connsiteY51" fmla="*/ 1053647 h 7072723"/>
              <a:gd name="connsiteX52" fmla="*/ 2077799 w 7393289"/>
              <a:gd name="connsiteY52" fmla="*/ 1120204 h 7072723"/>
              <a:gd name="connsiteX53" fmla="*/ 2077799 w 7393289"/>
              <a:gd name="connsiteY53" fmla="*/ 1441573 h 7072723"/>
              <a:gd name="connsiteX54" fmla="*/ 921098 w 7393289"/>
              <a:gd name="connsiteY54" fmla="*/ 2598275 h 7072723"/>
              <a:gd name="connsiteX55" fmla="*/ 599729 w 7393289"/>
              <a:gd name="connsiteY55" fmla="*/ 2598275 h 7072723"/>
              <a:gd name="connsiteX56" fmla="*/ 599729 w 7393289"/>
              <a:gd name="connsiteY56" fmla="*/ 2276906 h 7072723"/>
              <a:gd name="connsiteX57" fmla="*/ 1756431 w 7393289"/>
              <a:gd name="connsiteY57" fmla="*/ 1120204 h 7072723"/>
              <a:gd name="connsiteX58" fmla="*/ 1917115 w 7393289"/>
              <a:gd name="connsiteY58" fmla="*/ 1053647 h 7072723"/>
              <a:gd name="connsiteX59" fmla="*/ 5572624 w 7393289"/>
              <a:gd name="connsiteY59" fmla="*/ 889000 h 7072723"/>
              <a:gd name="connsiteX60" fmla="*/ 5733309 w 7393289"/>
              <a:gd name="connsiteY60" fmla="*/ 955558 h 7072723"/>
              <a:gd name="connsiteX61" fmla="*/ 5733309 w 7393289"/>
              <a:gd name="connsiteY61" fmla="*/ 1276926 h 7072723"/>
              <a:gd name="connsiteX62" fmla="*/ 691679 w 7393289"/>
              <a:gd name="connsiteY62" fmla="*/ 6318556 h 7072723"/>
              <a:gd name="connsiteX63" fmla="*/ 370311 w 7393289"/>
              <a:gd name="connsiteY63" fmla="*/ 6318556 h 7072723"/>
              <a:gd name="connsiteX64" fmla="*/ 370311 w 7393289"/>
              <a:gd name="connsiteY64" fmla="*/ 5997187 h 7072723"/>
              <a:gd name="connsiteX65" fmla="*/ 5411940 w 7393289"/>
              <a:gd name="connsiteY65" fmla="*/ 955558 h 7072723"/>
              <a:gd name="connsiteX66" fmla="*/ 5572624 w 7393289"/>
              <a:gd name="connsiteY66" fmla="*/ 889000 h 7072723"/>
              <a:gd name="connsiteX67" fmla="*/ 6520609 w 7393289"/>
              <a:gd name="connsiteY67" fmla="*/ 812800 h 7072723"/>
              <a:gd name="connsiteX68" fmla="*/ 6681293 w 7393289"/>
              <a:gd name="connsiteY68" fmla="*/ 879357 h 7072723"/>
              <a:gd name="connsiteX69" fmla="*/ 6681293 w 7393289"/>
              <a:gd name="connsiteY69" fmla="*/ 1200726 h 7072723"/>
              <a:gd name="connsiteX70" fmla="*/ 1773014 w 7393289"/>
              <a:gd name="connsiteY70" fmla="*/ 6109006 h 7072723"/>
              <a:gd name="connsiteX71" fmla="*/ 1451645 w 7393289"/>
              <a:gd name="connsiteY71" fmla="*/ 6109006 h 7072723"/>
              <a:gd name="connsiteX72" fmla="*/ 1451645 w 7393289"/>
              <a:gd name="connsiteY72" fmla="*/ 5787637 h 7072723"/>
              <a:gd name="connsiteX73" fmla="*/ 6359924 w 7393289"/>
              <a:gd name="connsiteY73" fmla="*/ 879357 h 7072723"/>
              <a:gd name="connsiteX74" fmla="*/ 6520609 w 7393289"/>
              <a:gd name="connsiteY74" fmla="*/ 812800 h 7072723"/>
              <a:gd name="connsiteX75" fmla="*/ 3149016 w 7393289"/>
              <a:gd name="connsiteY75" fmla="*/ 685801 h 7072723"/>
              <a:gd name="connsiteX76" fmla="*/ 3309700 w 7393289"/>
              <a:gd name="connsiteY76" fmla="*/ 752358 h 7072723"/>
              <a:gd name="connsiteX77" fmla="*/ 3309700 w 7393289"/>
              <a:gd name="connsiteY77" fmla="*/ 1073727 h 7072723"/>
              <a:gd name="connsiteX78" fmla="*/ 819725 w 7393289"/>
              <a:gd name="connsiteY78" fmla="*/ 3563702 h 7072723"/>
              <a:gd name="connsiteX79" fmla="*/ 498357 w 7393289"/>
              <a:gd name="connsiteY79" fmla="*/ 3563702 h 7072723"/>
              <a:gd name="connsiteX80" fmla="*/ 498357 w 7393289"/>
              <a:gd name="connsiteY80" fmla="*/ 3242333 h 7072723"/>
              <a:gd name="connsiteX81" fmla="*/ 2988331 w 7393289"/>
              <a:gd name="connsiteY81" fmla="*/ 752358 h 7072723"/>
              <a:gd name="connsiteX82" fmla="*/ 3149016 w 7393289"/>
              <a:gd name="connsiteY82" fmla="*/ 685801 h 7072723"/>
              <a:gd name="connsiteX83" fmla="*/ 4660316 w 7393289"/>
              <a:gd name="connsiteY83" fmla="*/ 50800 h 7072723"/>
              <a:gd name="connsiteX84" fmla="*/ 4821001 w 7393289"/>
              <a:gd name="connsiteY84" fmla="*/ 117358 h 7072723"/>
              <a:gd name="connsiteX85" fmla="*/ 4821001 w 7393289"/>
              <a:gd name="connsiteY85" fmla="*/ 438726 h 7072723"/>
              <a:gd name="connsiteX86" fmla="*/ 387926 w 7393289"/>
              <a:gd name="connsiteY86" fmla="*/ 4871802 h 7072723"/>
              <a:gd name="connsiteX87" fmla="*/ 66558 w 7393289"/>
              <a:gd name="connsiteY87" fmla="*/ 4871802 h 7072723"/>
              <a:gd name="connsiteX88" fmla="*/ 66558 w 7393289"/>
              <a:gd name="connsiteY88" fmla="*/ 4550433 h 7072723"/>
              <a:gd name="connsiteX89" fmla="*/ 4499632 w 7393289"/>
              <a:gd name="connsiteY89" fmla="*/ 117358 h 7072723"/>
              <a:gd name="connsiteX90" fmla="*/ 4660316 w 7393289"/>
              <a:gd name="connsiteY90" fmla="*/ 50800 h 7072723"/>
              <a:gd name="connsiteX91" fmla="*/ 5585324 w 7393289"/>
              <a:gd name="connsiteY91" fmla="*/ 0 h 7072723"/>
              <a:gd name="connsiteX92" fmla="*/ 5746009 w 7393289"/>
              <a:gd name="connsiteY92" fmla="*/ 66558 h 7072723"/>
              <a:gd name="connsiteX93" fmla="*/ 5746009 w 7393289"/>
              <a:gd name="connsiteY93" fmla="*/ 387926 h 7072723"/>
              <a:gd name="connsiteX94" fmla="*/ 1047279 w 7393289"/>
              <a:gd name="connsiteY94" fmla="*/ 5086656 h 7072723"/>
              <a:gd name="connsiteX95" fmla="*/ 725911 w 7393289"/>
              <a:gd name="connsiteY95" fmla="*/ 5086656 h 7072723"/>
              <a:gd name="connsiteX96" fmla="*/ 725911 w 7393289"/>
              <a:gd name="connsiteY96" fmla="*/ 4765287 h 7072723"/>
              <a:gd name="connsiteX97" fmla="*/ 5424639 w 7393289"/>
              <a:gd name="connsiteY97" fmla="*/ 66558 h 7072723"/>
              <a:gd name="connsiteX98" fmla="*/ 5585324 w 7393289"/>
              <a:gd name="connsiteY98" fmla="*/ 0 h 707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393289" h="7072723">
                <a:moveTo>
                  <a:pt x="7061699" y="5427269"/>
                </a:moveTo>
                <a:lnTo>
                  <a:pt x="7136236" y="5509281"/>
                </a:lnTo>
                <a:cubicBezTo>
                  <a:pt x="7209239" y="5582284"/>
                  <a:pt x="7285722" y="5651805"/>
                  <a:pt x="7365417" y="5717575"/>
                </a:cubicBezTo>
                <a:lnTo>
                  <a:pt x="7393289" y="5738417"/>
                </a:lnTo>
                <a:lnTo>
                  <a:pt x="7022700" y="6109006"/>
                </a:lnTo>
                <a:cubicBezTo>
                  <a:pt x="6933956" y="6197749"/>
                  <a:pt x="6790074" y="6197749"/>
                  <a:pt x="6701331" y="6109006"/>
                </a:cubicBezTo>
                <a:cubicBezTo>
                  <a:pt x="6612588" y="6020263"/>
                  <a:pt x="6612588" y="5876381"/>
                  <a:pt x="6701331" y="5787637"/>
                </a:cubicBezTo>
                <a:lnTo>
                  <a:pt x="7061699" y="5427269"/>
                </a:lnTo>
                <a:close/>
                <a:moveTo>
                  <a:pt x="6688898" y="4943984"/>
                </a:moveTo>
                <a:lnTo>
                  <a:pt x="6742159" y="5031655"/>
                </a:lnTo>
                <a:cubicBezTo>
                  <a:pt x="6800155" y="5117501"/>
                  <a:pt x="6862173" y="5200406"/>
                  <a:pt x="6927943" y="5280101"/>
                </a:cubicBezTo>
                <a:lnTo>
                  <a:pt x="6960118" y="5315502"/>
                </a:lnTo>
                <a:lnTo>
                  <a:pt x="5855194" y="6420425"/>
                </a:lnTo>
                <a:cubicBezTo>
                  <a:pt x="5766451" y="6509168"/>
                  <a:pt x="5622570" y="6509168"/>
                  <a:pt x="5533825" y="6420425"/>
                </a:cubicBezTo>
                <a:cubicBezTo>
                  <a:pt x="5445083" y="6331682"/>
                  <a:pt x="5445083" y="6187800"/>
                  <a:pt x="5533825" y="6099056"/>
                </a:cubicBezTo>
                <a:lnTo>
                  <a:pt x="6688898" y="4943984"/>
                </a:lnTo>
                <a:close/>
                <a:moveTo>
                  <a:pt x="6400541" y="4363059"/>
                </a:moveTo>
                <a:lnTo>
                  <a:pt x="6444608" y="4483458"/>
                </a:lnTo>
                <a:cubicBezTo>
                  <a:pt x="6485435" y="4579984"/>
                  <a:pt x="6530824" y="4674111"/>
                  <a:pt x="6580507" y="4765567"/>
                </a:cubicBezTo>
                <a:lnTo>
                  <a:pt x="6603282" y="4803056"/>
                </a:lnTo>
                <a:lnTo>
                  <a:pt x="4868999" y="6537339"/>
                </a:lnTo>
                <a:cubicBezTo>
                  <a:pt x="4780255" y="6626082"/>
                  <a:pt x="4636373" y="6626082"/>
                  <a:pt x="4547629" y="6537339"/>
                </a:cubicBezTo>
                <a:cubicBezTo>
                  <a:pt x="4458886" y="6448596"/>
                  <a:pt x="4458886" y="6304714"/>
                  <a:pt x="4547629" y="6215970"/>
                </a:cubicBezTo>
                <a:lnTo>
                  <a:pt x="6400541" y="4363059"/>
                </a:lnTo>
                <a:close/>
                <a:moveTo>
                  <a:pt x="6224109" y="3665036"/>
                </a:moveTo>
                <a:lnTo>
                  <a:pt x="6256560" y="3877668"/>
                </a:lnTo>
                <a:cubicBezTo>
                  <a:pt x="6278055" y="3982712"/>
                  <a:pt x="6304653" y="4085896"/>
                  <a:pt x="6336085" y="4186951"/>
                </a:cubicBezTo>
                <a:lnTo>
                  <a:pt x="6338455" y="4193427"/>
                </a:lnTo>
                <a:lnTo>
                  <a:pt x="3698522" y="6833359"/>
                </a:lnTo>
                <a:cubicBezTo>
                  <a:pt x="3609780" y="6922102"/>
                  <a:pt x="3465898" y="6922102"/>
                  <a:pt x="3377155" y="6833359"/>
                </a:cubicBezTo>
                <a:cubicBezTo>
                  <a:pt x="3288412" y="6744616"/>
                  <a:pt x="3288412" y="6600734"/>
                  <a:pt x="3377155" y="6511990"/>
                </a:cubicBezTo>
                <a:lnTo>
                  <a:pt x="6224109" y="3665036"/>
                </a:lnTo>
                <a:close/>
                <a:moveTo>
                  <a:pt x="6224730" y="2785416"/>
                </a:moveTo>
                <a:lnTo>
                  <a:pt x="6207656" y="2897293"/>
                </a:lnTo>
                <a:cubicBezTo>
                  <a:pt x="6196638" y="3005785"/>
                  <a:pt x="6190994" y="3115864"/>
                  <a:pt x="6190994" y="3227262"/>
                </a:cubicBezTo>
                <a:lnTo>
                  <a:pt x="6202272" y="3450612"/>
                </a:lnTo>
                <a:lnTo>
                  <a:pt x="2646717" y="7006166"/>
                </a:lnTo>
                <a:cubicBezTo>
                  <a:pt x="2557974" y="7094909"/>
                  <a:pt x="2414092" y="7094909"/>
                  <a:pt x="2325349" y="7006166"/>
                </a:cubicBezTo>
                <a:cubicBezTo>
                  <a:pt x="2236605" y="6917423"/>
                  <a:pt x="2236605" y="6773541"/>
                  <a:pt x="2325349" y="6684797"/>
                </a:cubicBezTo>
                <a:lnTo>
                  <a:pt x="6224730" y="2785416"/>
                </a:lnTo>
                <a:close/>
                <a:moveTo>
                  <a:pt x="6442127" y="1778000"/>
                </a:moveTo>
                <a:cubicBezTo>
                  <a:pt x="6471206" y="1778000"/>
                  <a:pt x="6500284" y="1783547"/>
                  <a:pt x="6527639" y="1794640"/>
                </a:cubicBezTo>
                <a:lnTo>
                  <a:pt x="6529201" y="1795461"/>
                </a:lnTo>
                <a:lnTo>
                  <a:pt x="6444608" y="1971066"/>
                </a:lnTo>
                <a:cubicBezTo>
                  <a:pt x="6403781" y="2067592"/>
                  <a:pt x="6367516" y="2166518"/>
                  <a:pt x="6336085" y="2267573"/>
                </a:cubicBezTo>
                <a:lnTo>
                  <a:pt x="6278946" y="2489793"/>
                </a:lnTo>
                <a:lnTo>
                  <a:pt x="1833512" y="6935227"/>
                </a:lnTo>
                <a:cubicBezTo>
                  <a:pt x="1744769" y="7023970"/>
                  <a:pt x="1600886" y="7023970"/>
                  <a:pt x="1512143" y="6935227"/>
                </a:cubicBezTo>
                <a:cubicBezTo>
                  <a:pt x="1423400" y="6846484"/>
                  <a:pt x="1423400" y="6702602"/>
                  <a:pt x="1512143" y="6613858"/>
                </a:cubicBezTo>
                <a:lnTo>
                  <a:pt x="6281443" y="1844558"/>
                </a:lnTo>
                <a:cubicBezTo>
                  <a:pt x="6325815" y="1800186"/>
                  <a:pt x="6383971" y="1778000"/>
                  <a:pt x="6442127" y="1778000"/>
                </a:cubicBezTo>
                <a:close/>
                <a:moveTo>
                  <a:pt x="1917115" y="1053647"/>
                </a:moveTo>
                <a:cubicBezTo>
                  <a:pt x="1975271" y="1053647"/>
                  <a:pt x="2033428" y="1075833"/>
                  <a:pt x="2077799" y="1120204"/>
                </a:cubicBezTo>
                <a:cubicBezTo>
                  <a:pt x="2166543" y="1208948"/>
                  <a:pt x="2166543" y="1352830"/>
                  <a:pt x="2077799" y="1441573"/>
                </a:cubicBezTo>
                <a:lnTo>
                  <a:pt x="921098" y="2598275"/>
                </a:lnTo>
                <a:cubicBezTo>
                  <a:pt x="832354" y="2687018"/>
                  <a:pt x="688473" y="2687018"/>
                  <a:pt x="599729" y="2598275"/>
                </a:cubicBezTo>
                <a:cubicBezTo>
                  <a:pt x="510986" y="2509531"/>
                  <a:pt x="510986" y="2365649"/>
                  <a:pt x="599729" y="2276906"/>
                </a:cubicBezTo>
                <a:lnTo>
                  <a:pt x="1756431" y="1120204"/>
                </a:lnTo>
                <a:cubicBezTo>
                  <a:pt x="1800802" y="1075833"/>
                  <a:pt x="1858958" y="1053647"/>
                  <a:pt x="1917115" y="1053647"/>
                </a:cubicBezTo>
                <a:close/>
                <a:moveTo>
                  <a:pt x="5572624" y="889000"/>
                </a:moveTo>
                <a:cubicBezTo>
                  <a:pt x="5630781" y="889000"/>
                  <a:pt x="5688937" y="911186"/>
                  <a:pt x="5733309" y="955558"/>
                </a:cubicBezTo>
                <a:cubicBezTo>
                  <a:pt x="5822051" y="1044301"/>
                  <a:pt x="5822051" y="1188183"/>
                  <a:pt x="5733309" y="1276926"/>
                </a:cubicBezTo>
                <a:lnTo>
                  <a:pt x="691679" y="6318556"/>
                </a:lnTo>
                <a:cubicBezTo>
                  <a:pt x="602936" y="6407299"/>
                  <a:pt x="459054" y="6407299"/>
                  <a:pt x="370311" y="6318556"/>
                </a:cubicBezTo>
                <a:cubicBezTo>
                  <a:pt x="281567" y="6229813"/>
                  <a:pt x="281567" y="6085931"/>
                  <a:pt x="370311" y="5997187"/>
                </a:cubicBezTo>
                <a:lnTo>
                  <a:pt x="5411940" y="955558"/>
                </a:lnTo>
                <a:cubicBezTo>
                  <a:pt x="5456312" y="911186"/>
                  <a:pt x="5514468" y="889000"/>
                  <a:pt x="5572624" y="889000"/>
                </a:cubicBezTo>
                <a:close/>
                <a:moveTo>
                  <a:pt x="6520609" y="812800"/>
                </a:moveTo>
                <a:cubicBezTo>
                  <a:pt x="6578765" y="812800"/>
                  <a:pt x="6636922" y="834986"/>
                  <a:pt x="6681293" y="879357"/>
                </a:cubicBezTo>
                <a:cubicBezTo>
                  <a:pt x="6770036" y="968100"/>
                  <a:pt x="6770036" y="1111983"/>
                  <a:pt x="6681293" y="1200726"/>
                </a:cubicBezTo>
                <a:lnTo>
                  <a:pt x="1773014" y="6109006"/>
                </a:lnTo>
                <a:cubicBezTo>
                  <a:pt x="1684271" y="6197749"/>
                  <a:pt x="1540389" y="6197749"/>
                  <a:pt x="1451645" y="6109006"/>
                </a:cubicBezTo>
                <a:cubicBezTo>
                  <a:pt x="1362902" y="6020262"/>
                  <a:pt x="1362902" y="5876380"/>
                  <a:pt x="1451645" y="5787637"/>
                </a:cubicBezTo>
                <a:lnTo>
                  <a:pt x="6359924" y="879357"/>
                </a:lnTo>
                <a:cubicBezTo>
                  <a:pt x="6404296" y="834986"/>
                  <a:pt x="6462453" y="812800"/>
                  <a:pt x="6520609" y="812800"/>
                </a:cubicBezTo>
                <a:close/>
                <a:moveTo>
                  <a:pt x="3149016" y="685801"/>
                </a:moveTo>
                <a:cubicBezTo>
                  <a:pt x="3207172" y="685801"/>
                  <a:pt x="3265328" y="707987"/>
                  <a:pt x="3309700" y="752358"/>
                </a:cubicBezTo>
                <a:cubicBezTo>
                  <a:pt x="3398443" y="841102"/>
                  <a:pt x="3398443" y="984984"/>
                  <a:pt x="3309700" y="1073727"/>
                </a:cubicBezTo>
                <a:lnTo>
                  <a:pt x="819725" y="3563702"/>
                </a:lnTo>
                <a:cubicBezTo>
                  <a:pt x="730982" y="3652445"/>
                  <a:pt x="587100" y="3652445"/>
                  <a:pt x="498357" y="3563702"/>
                </a:cubicBezTo>
                <a:cubicBezTo>
                  <a:pt x="409613" y="3474958"/>
                  <a:pt x="409613" y="3331077"/>
                  <a:pt x="498357" y="3242333"/>
                </a:cubicBezTo>
                <a:lnTo>
                  <a:pt x="2988331" y="752358"/>
                </a:lnTo>
                <a:cubicBezTo>
                  <a:pt x="3032703" y="707987"/>
                  <a:pt x="3090859" y="685801"/>
                  <a:pt x="3149016" y="685801"/>
                </a:cubicBezTo>
                <a:close/>
                <a:moveTo>
                  <a:pt x="4660316" y="50800"/>
                </a:moveTo>
                <a:cubicBezTo>
                  <a:pt x="4718473" y="50800"/>
                  <a:pt x="4776629" y="72986"/>
                  <a:pt x="4821001" y="117358"/>
                </a:cubicBezTo>
                <a:cubicBezTo>
                  <a:pt x="4909744" y="206101"/>
                  <a:pt x="4909744" y="349983"/>
                  <a:pt x="4821001" y="438726"/>
                </a:cubicBezTo>
                <a:lnTo>
                  <a:pt x="387926" y="4871802"/>
                </a:lnTo>
                <a:cubicBezTo>
                  <a:pt x="299183" y="4960545"/>
                  <a:pt x="155301" y="4960545"/>
                  <a:pt x="66558" y="4871802"/>
                </a:cubicBezTo>
                <a:cubicBezTo>
                  <a:pt x="-22186" y="4783058"/>
                  <a:pt x="-22186" y="4639176"/>
                  <a:pt x="66558" y="4550433"/>
                </a:cubicBezTo>
                <a:lnTo>
                  <a:pt x="4499632" y="117358"/>
                </a:lnTo>
                <a:cubicBezTo>
                  <a:pt x="4544004" y="72986"/>
                  <a:pt x="4602162" y="50800"/>
                  <a:pt x="4660316" y="50800"/>
                </a:cubicBezTo>
                <a:close/>
                <a:moveTo>
                  <a:pt x="5585324" y="0"/>
                </a:moveTo>
                <a:cubicBezTo>
                  <a:pt x="5643481" y="0"/>
                  <a:pt x="5701637" y="22186"/>
                  <a:pt x="5746009" y="66558"/>
                </a:cubicBezTo>
                <a:cubicBezTo>
                  <a:pt x="5834751" y="155301"/>
                  <a:pt x="5834751" y="299183"/>
                  <a:pt x="5746009" y="387926"/>
                </a:cubicBezTo>
                <a:lnTo>
                  <a:pt x="1047279" y="5086656"/>
                </a:lnTo>
                <a:cubicBezTo>
                  <a:pt x="958536" y="5175399"/>
                  <a:pt x="814654" y="5175399"/>
                  <a:pt x="725911" y="5086656"/>
                </a:cubicBezTo>
                <a:cubicBezTo>
                  <a:pt x="637167" y="4997913"/>
                  <a:pt x="637167" y="4854030"/>
                  <a:pt x="725911" y="4765287"/>
                </a:cubicBezTo>
                <a:lnTo>
                  <a:pt x="5424639" y="66558"/>
                </a:lnTo>
                <a:cubicBezTo>
                  <a:pt x="5469011" y="22186"/>
                  <a:pt x="5527167" y="0"/>
                  <a:pt x="5585324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517870" y="-109074"/>
            <a:ext cx="7393289" cy="7072723"/>
          </a:xfrm>
          <a:custGeom>
            <a:avLst/>
            <a:gdLst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6688898 w 11843796"/>
              <a:gd name="connsiteY7" fmla="*/ 4943984 h 7072723"/>
              <a:gd name="connsiteX8" fmla="*/ 6742159 w 11843796"/>
              <a:gd name="connsiteY8" fmla="*/ 5031655 h 7072723"/>
              <a:gd name="connsiteX9" fmla="*/ 6927943 w 11843796"/>
              <a:gd name="connsiteY9" fmla="*/ 5280101 h 7072723"/>
              <a:gd name="connsiteX10" fmla="*/ 6960118 w 11843796"/>
              <a:gd name="connsiteY10" fmla="*/ 5315502 h 7072723"/>
              <a:gd name="connsiteX11" fmla="*/ 5855194 w 11843796"/>
              <a:gd name="connsiteY11" fmla="*/ 6420425 h 7072723"/>
              <a:gd name="connsiteX12" fmla="*/ 5533825 w 11843796"/>
              <a:gd name="connsiteY12" fmla="*/ 6420425 h 7072723"/>
              <a:gd name="connsiteX13" fmla="*/ 5533825 w 11843796"/>
              <a:gd name="connsiteY13" fmla="*/ 6099056 h 7072723"/>
              <a:gd name="connsiteX14" fmla="*/ 6400541 w 11843796"/>
              <a:gd name="connsiteY14" fmla="*/ 4363059 h 7072723"/>
              <a:gd name="connsiteX15" fmla="*/ 6444608 w 11843796"/>
              <a:gd name="connsiteY15" fmla="*/ 4483458 h 7072723"/>
              <a:gd name="connsiteX16" fmla="*/ 6580507 w 11843796"/>
              <a:gd name="connsiteY16" fmla="*/ 4765567 h 7072723"/>
              <a:gd name="connsiteX17" fmla="*/ 6603282 w 11843796"/>
              <a:gd name="connsiteY17" fmla="*/ 4803056 h 7072723"/>
              <a:gd name="connsiteX18" fmla="*/ 4868999 w 11843796"/>
              <a:gd name="connsiteY18" fmla="*/ 6537339 h 7072723"/>
              <a:gd name="connsiteX19" fmla="*/ 4547629 w 11843796"/>
              <a:gd name="connsiteY19" fmla="*/ 6537339 h 7072723"/>
              <a:gd name="connsiteX20" fmla="*/ 4547629 w 11843796"/>
              <a:gd name="connsiteY20" fmla="*/ 6215970 h 7072723"/>
              <a:gd name="connsiteX21" fmla="*/ 6224109 w 11843796"/>
              <a:gd name="connsiteY21" fmla="*/ 3665036 h 7072723"/>
              <a:gd name="connsiteX22" fmla="*/ 6256560 w 11843796"/>
              <a:gd name="connsiteY22" fmla="*/ 3877668 h 7072723"/>
              <a:gd name="connsiteX23" fmla="*/ 6336085 w 11843796"/>
              <a:gd name="connsiteY23" fmla="*/ 4186951 h 7072723"/>
              <a:gd name="connsiteX24" fmla="*/ 6338455 w 11843796"/>
              <a:gd name="connsiteY24" fmla="*/ 4193427 h 7072723"/>
              <a:gd name="connsiteX25" fmla="*/ 3698522 w 11843796"/>
              <a:gd name="connsiteY25" fmla="*/ 6833359 h 7072723"/>
              <a:gd name="connsiteX26" fmla="*/ 3377155 w 11843796"/>
              <a:gd name="connsiteY26" fmla="*/ 6833359 h 7072723"/>
              <a:gd name="connsiteX27" fmla="*/ 3377155 w 11843796"/>
              <a:gd name="connsiteY27" fmla="*/ 6511990 h 7072723"/>
              <a:gd name="connsiteX28" fmla="*/ 6224730 w 11843796"/>
              <a:gd name="connsiteY28" fmla="*/ 2785416 h 7072723"/>
              <a:gd name="connsiteX29" fmla="*/ 6207656 w 11843796"/>
              <a:gd name="connsiteY29" fmla="*/ 2897293 h 7072723"/>
              <a:gd name="connsiteX30" fmla="*/ 6190994 w 11843796"/>
              <a:gd name="connsiteY30" fmla="*/ 3227262 h 7072723"/>
              <a:gd name="connsiteX31" fmla="*/ 6202272 w 11843796"/>
              <a:gd name="connsiteY31" fmla="*/ 3450612 h 7072723"/>
              <a:gd name="connsiteX32" fmla="*/ 2646717 w 11843796"/>
              <a:gd name="connsiteY32" fmla="*/ 7006166 h 7072723"/>
              <a:gd name="connsiteX33" fmla="*/ 2325349 w 11843796"/>
              <a:gd name="connsiteY33" fmla="*/ 7006166 h 7072723"/>
              <a:gd name="connsiteX34" fmla="*/ 2325349 w 11843796"/>
              <a:gd name="connsiteY34" fmla="*/ 6684797 h 7072723"/>
              <a:gd name="connsiteX35" fmla="*/ 6442127 w 11843796"/>
              <a:gd name="connsiteY35" fmla="*/ 1778000 h 7072723"/>
              <a:gd name="connsiteX36" fmla="*/ 6527639 w 11843796"/>
              <a:gd name="connsiteY36" fmla="*/ 1794640 h 7072723"/>
              <a:gd name="connsiteX37" fmla="*/ 6529201 w 11843796"/>
              <a:gd name="connsiteY37" fmla="*/ 1795461 h 7072723"/>
              <a:gd name="connsiteX38" fmla="*/ 6444608 w 11843796"/>
              <a:gd name="connsiteY38" fmla="*/ 1971066 h 7072723"/>
              <a:gd name="connsiteX39" fmla="*/ 6336085 w 11843796"/>
              <a:gd name="connsiteY39" fmla="*/ 2267573 h 7072723"/>
              <a:gd name="connsiteX40" fmla="*/ 6278946 w 11843796"/>
              <a:gd name="connsiteY40" fmla="*/ 2489793 h 7072723"/>
              <a:gd name="connsiteX41" fmla="*/ 1833512 w 11843796"/>
              <a:gd name="connsiteY41" fmla="*/ 6935227 h 7072723"/>
              <a:gd name="connsiteX42" fmla="*/ 1512143 w 11843796"/>
              <a:gd name="connsiteY42" fmla="*/ 6935227 h 7072723"/>
              <a:gd name="connsiteX43" fmla="*/ 1512143 w 11843796"/>
              <a:gd name="connsiteY43" fmla="*/ 6613858 h 7072723"/>
              <a:gd name="connsiteX44" fmla="*/ 6281443 w 11843796"/>
              <a:gd name="connsiteY44" fmla="*/ 1844558 h 7072723"/>
              <a:gd name="connsiteX45" fmla="*/ 6442127 w 11843796"/>
              <a:gd name="connsiteY45" fmla="*/ 1778000 h 7072723"/>
              <a:gd name="connsiteX46" fmla="*/ 1917115 w 11843796"/>
              <a:gd name="connsiteY46" fmla="*/ 1053647 h 7072723"/>
              <a:gd name="connsiteX47" fmla="*/ 2077799 w 11843796"/>
              <a:gd name="connsiteY47" fmla="*/ 1120204 h 7072723"/>
              <a:gd name="connsiteX48" fmla="*/ 2077799 w 11843796"/>
              <a:gd name="connsiteY48" fmla="*/ 1441573 h 7072723"/>
              <a:gd name="connsiteX49" fmla="*/ 921098 w 11843796"/>
              <a:gd name="connsiteY49" fmla="*/ 2598275 h 7072723"/>
              <a:gd name="connsiteX50" fmla="*/ 599729 w 11843796"/>
              <a:gd name="connsiteY50" fmla="*/ 2598275 h 7072723"/>
              <a:gd name="connsiteX51" fmla="*/ 599729 w 11843796"/>
              <a:gd name="connsiteY51" fmla="*/ 2276906 h 7072723"/>
              <a:gd name="connsiteX52" fmla="*/ 1756431 w 11843796"/>
              <a:gd name="connsiteY52" fmla="*/ 1120204 h 7072723"/>
              <a:gd name="connsiteX53" fmla="*/ 1917115 w 11843796"/>
              <a:gd name="connsiteY53" fmla="*/ 1053647 h 7072723"/>
              <a:gd name="connsiteX54" fmla="*/ 11725472 w 11843796"/>
              <a:gd name="connsiteY54" fmla="*/ 972968 h 7072723"/>
              <a:gd name="connsiteX55" fmla="*/ 11756353 w 11843796"/>
              <a:gd name="connsiteY55" fmla="*/ 989218 h 7072723"/>
              <a:gd name="connsiteX56" fmla="*/ 11792001 w 11843796"/>
              <a:gd name="connsiteY56" fmla="*/ 1018337 h 7072723"/>
              <a:gd name="connsiteX57" fmla="*/ 11841919 w 11843796"/>
              <a:gd name="connsiteY57" fmla="*/ 1093510 h 7072723"/>
              <a:gd name="connsiteX58" fmla="*/ 11843796 w 11843796"/>
              <a:gd name="connsiteY58" fmla="*/ 1103157 h 7072723"/>
              <a:gd name="connsiteX59" fmla="*/ 5572624 w 11843796"/>
              <a:gd name="connsiteY59" fmla="*/ 889000 h 7072723"/>
              <a:gd name="connsiteX60" fmla="*/ 5733309 w 11843796"/>
              <a:gd name="connsiteY60" fmla="*/ 955558 h 7072723"/>
              <a:gd name="connsiteX61" fmla="*/ 5733309 w 11843796"/>
              <a:gd name="connsiteY61" fmla="*/ 1276926 h 7072723"/>
              <a:gd name="connsiteX62" fmla="*/ 691679 w 11843796"/>
              <a:gd name="connsiteY62" fmla="*/ 6318556 h 7072723"/>
              <a:gd name="connsiteX63" fmla="*/ 370311 w 11843796"/>
              <a:gd name="connsiteY63" fmla="*/ 6318556 h 7072723"/>
              <a:gd name="connsiteX64" fmla="*/ 370311 w 11843796"/>
              <a:gd name="connsiteY64" fmla="*/ 5997187 h 7072723"/>
              <a:gd name="connsiteX65" fmla="*/ 5411940 w 11843796"/>
              <a:gd name="connsiteY65" fmla="*/ 955558 h 7072723"/>
              <a:gd name="connsiteX66" fmla="*/ 5572624 w 11843796"/>
              <a:gd name="connsiteY66" fmla="*/ 889000 h 7072723"/>
              <a:gd name="connsiteX67" fmla="*/ 6520609 w 11843796"/>
              <a:gd name="connsiteY67" fmla="*/ 812800 h 7072723"/>
              <a:gd name="connsiteX68" fmla="*/ 6681293 w 11843796"/>
              <a:gd name="connsiteY68" fmla="*/ 879357 h 7072723"/>
              <a:gd name="connsiteX69" fmla="*/ 6681293 w 11843796"/>
              <a:gd name="connsiteY69" fmla="*/ 1200726 h 7072723"/>
              <a:gd name="connsiteX70" fmla="*/ 1773014 w 11843796"/>
              <a:gd name="connsiteY70" fmla="*/ 6109006 h 7072723"/>
              <a:gd name="connsiteX71" fmla="*/ 1451645 w 11843796"/>
              <a:gd name="connsiteY71" fmla="*/ 6109006 h 7072723"/>
              <a:gd name="connsiteX72" fmla="*/ 1451645 w 11843796"/>
              <a:gd name="connsiteY72" fmla="*/ 5787637 h 7072723"/>
              <a:gd name="connsiteX73" fmla="*/ 6359924 w 11843796"/>
              <a:gd name="connsiteY73" fmla="*/ 879357 h 7072723"/>
              <a:gd name="connsiteX74" fmla="*/ 6520609 w 11843796"/>
              <a:gd name="connsiteY74" fmla="*/ 812800 h 7072723"/>
              <a:gd name="connsiteX75" fmla="*/ 3149016 w 11843796"/>
              <a:gd name="connsiteY75" fmla="*/ 685801 h 7072723"/>
              <a:gd name="connsiteX76" fmla="*/ 3309700 w 11843796"/>
              <a:gd name="connsiteY76" fmla="*/ 752358 h 7072723"/>
              <a:gd name="connsiteX77" fmla="*/ 3309700 w 11843796"/>
              <a:gd name="connsiteY77" fmla="*/ 1073727 h 7072723"/>
              <a:gd name="connsiteX78" fmla="*/ 819725 w 11843796"/>
              <a:gd name="connsiteY78" fmla="*/ 3563702 h 7072723"/>
              <a:gd name="connsiteX79" fmla="*/ 498357 w 11843796"/>
              <a:gd name="connsiteY79" fmla="*/ 3563702 h 7072723"/>
              <a:gd name="connsiteX80" fmla="*/ 498357 w 11843796"/>
              <a:gd name="connsiteY80" fmla="*/ 3242333 h 7072723"/>
              <a:gd name="connsiteX81" fmla="*/ 2988331 w 11843796"/>
              <a:gd name="connsiteY81" fmla="*/ 752358 h 7072723"/>
              <a:gd name="connsiteX82" fmla="*/ 3149016 w 11843796"/>
              <a:gd name="connsiteY82" fmla="*/ 685801 h 7072723"/>
              <a:gd name="connsiteX83" fmla="*/ 4660316 w 11843796"/>
              <a:gd name="connsiteY83" fmla="*/ 50800 h 7072723"/>
              <a:gd name="connsiteX84" fmla="*/ 4821001 w 11843796"/>
              <a:gd name="connsiteY84" fmla="*/ 117358 h 7072723"/>
              <a:gd name="connsiteX85" fmla="*/ 4821001 w 11843796"/>
              <a:gd name="connsiteY85" fmla="*/ 438726 h 7072723"/>
              <a:gd name="connsiteX86" fmla="*/ 387926 w 11843796"/>
              <a:gd name="connsiteY86" fmla="*/ 4871802 h 7072723"/>
              <a:gd name="connsiteX87" fmla="*/ 66558 w 11843796"/>
              <a:gd name="connsiteY87" fmla="*/ 4871802 h 7072723"/>
              <a:gd name="connsiteX88" fmla="*/ 66558 w 11843796"/>
              <a:gd name="connsiteY88" fmla="*/ 4550433 h 7072723"/>
              <a:gd name="connsiteX89" fmla="*/ 4499632 w 11843796"/>
              <a:gd name="connsiteY89" fmla="*/ 117358 h 7072723"/>
              <a:gd name="connsiteX90" fmla="*/ 4660316 w 11843796"/>
              <a:gd name="connsiteY90" fmla="*/ 50800 h 7072723"/>
              <a:gd name="connsiteX91" fmla="*/ 5585324 w 11843796"/>
              <a:gd name="connsiteY91" fmla="*/ 0 h 7072723"/>
              <a:gd name="connsiteX92" fmla="*/ 5746009 w 11843796"/>
              <a:gd name="connsiteY92" fmla="*/ 66558 h 7072723"/>
              <a:gd name="connsiteX93" fmla="*/ 5746009 w 11843796"/>
              <a:gd name="connsiteY93" fmla="*/ 387926 h 7072723"/>
              <a:gd name="connsiteX94" fmla="*/ 1047279 w 11843796"/>
              <a:gd name="connsiteY94" fmla="*/ 5086656 h 7072723"/>
              <a:gd name="connsiteX95" fmla="*/ 725911 w 11843796"/>
              <a:gd name="connsiteY95" fmla="*/ 5086656 h 7072723"/>
              <a:gd name="connsiteX96" fmla="*/ 725911 w 11843796"/>
              <a:gd name="connsiteY96" fmla="*/ 4765287 h 7072723"/>
              <a:gd name="connsiteX97" fmla="*/ 5424639 w 11843796"/>
              <a:gd name="connsiteY97" fmla="*/ 66558 h 7072723"/>
              <a:gd name="connsiteX98" fmla="*/ 5585324 w 11843796"/>
              <a:gd name="connsiteY98" fmla="*/ 0 h 7072723"/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7061699 w 11843796"/>
              <a:gd name="connsiteY7" fmla="*/ 5427269 h 7072723"/>
              <a:gd name="connsiteX8" fmla="*/ 6688898 w 11843796"/>
              <a:gd name="connsiteY8" fmla="*/ 4943984 h 7072723"/>
              <a:gd name="connsiteX9" fmla="*/ 6742159 w 11843796"/>
              <a:gd name="connsiteY9" fmla="*/ 5031655 h 7072723"/>
              <a:gd name="connsiteX10" fmla="*/ 6927943 w 11843796"/>
              <a:gd name="connsiteY10" fmla="*/ 5280101 h 7072723"/>
              <a:gd name="connsiteX11" fmla="*/ 6960118 w 11843796"/>
              <a:gd name="connsiteY11" fmla="*/ 5315502 h 7072723"/>
              <a:gd name="connsiteX12" fmla="*/ 5855194 w 11843796"/>
              <a:gd name="connsiteY12" fmla="*/ 6420425 h 7072723"/>
              <a:gd name="connsiteX13" fmla="*/ 5533825 w 11843796"/>
              <a:gd name="connsiteY13" fmla="*/ 6420425 h 7072723"/>
              <a:gd name="connsiteX14" fmla="*/ 5533825 w 11843796"/>
              <a:gd name="connsiteY14" fmla="*/ 6099056 h 7072723"/>
              <a:gd name="connsiteX15" fmla="*/ 6688898 w 11843796"/>
              <a:gd name="connsiteY15" fmla="*/ 4943984 h 7072723"/>
              <a:gd name="connsiteX16" fmla="*/ 6400541 w 11843796"/>
              <a:gd name="connsiteY16" fmla="*/ 4363059 h 7072723"/>
              <a:gd name="connsiteX17" fmla="*/ 6444608 w 11843796"/>
              <a:gd name="connsiteY17" fmla="*/ 4483458 h 7072723"/>
              <a:gd name="connsiteX18" fmla="*/ 6580507 w 11843796"/>
              <a:gd name="connsiteY18" fmla="*/ 4765567 h 7072723"/>
              <a:gd name="connsiteX19" fmla="*/ 6603282 w 11843796"/>
              <a:gd name="connsiteY19" fmla="*/ 4803056 h 7072723"/>
              <a:gd name="connsiteX20" fmla="*/ 4868999 w 11843796"/>
              <a:gd name="connsiteY20" fmla="*/ 6537339 h 7072723"/>
              <a:gd name="connsiteX21" fmla="*/ 4547629 w 11843796"/>
              <a:gd name="connsiteY21" fmla="*/ 6537339 h 7072723"/>
              <a:gd name="connsiteX22" fmla="*/ 4547629 w 11843796"/>
              <a:gd name="connsiteY22" fmla="*/ 6215970 h 7072723"/>
              <a:gd name="connsiteX23" fmla="*/ 6400541 w 11843796"/>
              <a:gd name="connsiteY23" fmla="*/ 4363059 h 7072723"/>
              <a:gd name="connsiteX24" fmla="*/ 6224109 w 11843796"/>
              <a:gd name="connsiteY24" fmla="*/ 3665036 h 7072723"/>
              <a:gd name="connsiteX25" fmla="*/ 6256560 w 11843796"/>
              <a:gd name="connsiteY25" fmla="*/ 3877668 h 7072723"/>
              <a:gd name="connsiteX26" fmla="*/ 6336085 w 11843796"/>
              <a:gd name="connsiteY26" fmla="*/ 4186951 h 7072723"/>
              <a:gd name="connsiteX27" fmla="*/ 6338455 w 11843796"/>
              <a:gd name="connsiteY27" fmla="*/ 4193427 h 7072723"/>
              <a:gd name="connsiteX28" fmla="*/ 3698522 w 11843796"/>
              <a:gd name="connsiteY28" fmla="*/ 6833359 h 7072723"/>
              <a:gd name="connsiteX29" fmla="*/ 3377155 w 11843796"/>
              <a:gd name="connsiteY29" fmla="*/ 6833359 h 7072723"/>
              <a:gd name="connsiteX30" fmla="*/ 3377155 w 11843796"/>
              <a:gd name="connsiteY30" fmla="*/ 6511990 h 7072723"/>
              <a:gd name="connsiteX31" fmla="*/ 6224109 w 11843796"/>
              <a:gd name="connsiteY31" fmla="*/ 3665036 h 7072723"/>
              <a:gd name="connsiteX32" fmla="*/ 6224730 w 11843796"/>
              <a:gd name="connsiteY32" fmla="*/ 2785416 h 7072723"/>
              <a:gd name="connsiteX33" fmla="*/ 6207656 w 11843796"/>
              <a:gd name="connsiteY33" fmla="*/ 2897293 h 7072723"/>
              <a:gd name="connsiteX34" fmla="*/ 6190994 w 11843796"/>
              <a:gd name="connsiteY34" fmla="*/ 3227262 h 7072723"/>
              <a:gd name="connsiteX35" fmla="*/ 6202272 w 11843796"/>
              <a:gd name="connsiteY35" fmla="*/ 3450612 h 7072723"/>
              <a:gd name="connsiteX36" fmla="*/ 2646717 w 11843796"/>
              <a:gd name="connsiteY36" fmla="*/ 7006166 h 7072723"/>
              <a:gd name="connsiteX37" fmla="*/ 2325349 w 11843796"/>
              <a:gd name="connsiteY37" fmla="*/ 7006166 h 7072723"/>
              <a:gd name="connsiteX38" fmla="*/ 2325349 w 11843796"/>
              <a:gd name="connsiteY38" fmla="*/ 6684797 h 7072723"/>
              <a:gd name="connsiteX39" fmla="*/ 6224730 w 11843796"/>
              <a:gd name="connsiteY39" fmla="*/ 2785416 h 7072723"/>
              <a:gd name="connsiteX40" fmla="*/ 6442127 w 11843796"/>
              <a:gd name="connsiteY40" fmla="*/ 1778000 h 7072723"/>
              <a:gd name="connsiteX41" fmla="*/ 6527639 w 11843796"/>
              <a:gd name="connsiteY41" fmla="*/ 1794640 h 7072723"/>
              <a:gd name="connsiteX42" fmla="*/ 6529201 w 11843796"/>
              <a:gd name="connsiteY42" fmla="*/ 1795461 h 7072723"/>
              <a:gd name="connsiteX43" fmla="*/ 6444608 w 11843796"/>
              <a:gd name="connsiteY43" fmla="*/ 1971066 h 7072723"/>
              <a:gd name="connsiteX44" fmla="*/ 6336085 w 11843796"/>
              <a:gd name="connsiteY44" fmla="*/ 2267573 h 7072723"/>
              <a:gd name="connsiteX45" fmla="*/ 6278946 w 11843796"/>
              <a:gd name="connsiteY45" fmla="*/ 2489793 h 7072723"/>
              <a:gd name="connsiteX46" fmla="*/ 1833512 w 11843796"/>
              <a:gd name="connsiteY46" fmla="*/ 6935227 h 7072723"/>
              <a:gd name="connsiteX47" fmla="*/ 1512143 w 11843796"/>
              <a:gd name="connsiteY47" fmla="*/ 6935227 h 7072723"/>
              <a:gd name="connsiteX48" fmla="*/ 1512143 w 11843796"/>
              <a:gd name="connsiteY48" fmla="*/ 6613858 h 7072723"/>
              <a:gd name="connsiteX49" fmla="*/ 6281443 w 11843796"/>
              <a:gd name="connsiteY49" fmla="*/ 1844558 h 7072723"/>
              <a:gd name="connsiteX50" fmla="*/ 6442127 w 11843796"/>
              <a:gd name="connsiteY50" fmla="*/ 1778000 h 7072723"/>
              <a:gd name="connsiteX51" fmla="*/ 1917115 w 11843796"/>
              <a:gd name="connsiteY51" fmla="*/ 1053647 h 7072723"/>
              <a:gd name="connsiteX52" fmla="*/ 2077799 w 11843796"/>
              <a:gd name="connsiteY52" fmla="*/ 1120204 h 7072723"/>
              <a:gd name="connsiteX53" fmla="*/ 2077799 w 11843796"/>
              <a:gd name="connsiteY53" fmla="*/ 1441573 h 7072723"/>
              <a:gd name="connsiteX54" fmla="*/ 921098 w 11843796"/>
              <a:gd name="connsiteY54" fmla="*/ 2598275 h 7072723"/>
              <a:gd name="connsiteX55" fmla="*/ 599729 w 11843796"/>
              <a:gd name="connsiteY55" fmla="*/ 2598275 h 7072723"/>
              <a:gd name="connsiteX56" fmla="*/ 599729 w 11843796"/>
              <a:gd name="connsiteY56" fmla="*/ 2276906 h 7072723"/>
              <a:gd name="connsiteX57" fmla="*/ 1756431 w 11843796"/>
              <a:gd name="connsiteY57" fmla="*/ 1120204 h 7072723"/>
              <a:gd name="connsiteX58" fmla="*/ 1917115 w 11843796"/>
              <a:gd name="connsiteY58" fmla="*/ 1053647 h 7072723"/>
              <a:gd name="connsiteX59" fmla="*/ 11725472 w 11843796"/>
              <a:gd name="connsiteY59" fmla="*/ 972968 h 7072723"/>
              <a:gd name="connsiteX60" fmla="*/ 11756353 w 11843796"/>
              <a:gd name="connsiteY60" fmla="*/ 989218 h 7072723"/>
              <a:gd name="connsiteX61" fmla="*/ 11841919 w 11843796"/>
              <a:gd name="connsiteY61" fmla="*/ 1093510 h 7072723"/>
              <a:gd name="connsiteX62" fmla="*/ 11843796 w 11843796"/>
              <a:gd name="connsiteY62" fmla="*/ 1103157 h 7072723"/>
              <a:gd name="connsiteX63" fmla="*/ 11725472 w 11843796"/>
              <a:gd name="connsiteY63" fmla="*/ 972968 h 7072723"/>
              <a:gd name="connsiteX64" fmla="*/ 5572624 w 11843796"/>
              <a:gd name="connsiteY64" fmla="*/ 889000 h 7072723"/>
              <a:gd name="connsiteX65" fmla="*/ 5733309 w 11843796"/>
              <a:gd name="connsiteY65" fmla="*/ 955558 h 7072723"/>
              <a:gd name="connsiteX66" fmla="*/ 5733309 w 11843796"/>
              <a:gd name="connsiteY66" fmla="*/ 1276926 h 7072723"/>
              <a:gd name="connsiteX67" fmla="*/ 691679 w 11843796"/>
              <a:gd name="connsiteY67" fmla="*/ 6318556 h 7072723"/>
              <a:gd name="connsiteX68" fmla="*/ 370311 w 11843796"/>
              <a:gd name="connsiteY68" fmla="*/ 6318556 h 7072723"/>
              <a:gd name="connsiteX69" fmla="*/ 370311 w 11843796"/>
              <a:gd name="connsiteY69" fmla="*/ 5997187 h 7072723"/>
              <a:gd name="connsiteX70" fmla="*/ 5411940 w 11843796"/>
              <a:gd name="connsiteY70" fmla="*/ 955558 h 7072723"/>
              <a:gd name="connsiteX71" fmla="*/ 5572624 w 11843796"/>
              <a:gd name="connsiteY71" fmla="*/ 889000 h 7072723"/>
              <a:gd name="connsiteX72" fmla="*/ 6520609 w 11843796"/>
              <a:gd name="connsiteY72" fmla="*/ 812800 h 7072723"/>
              <a:gd name="connsiteX73" fmla="*/ 6681293 w 11843796"/>
              <a:gd name="connsiteY73" fmla="*/ 879357 h 7072723"/>
              <a:gd name="connsiteX74" fmla="*/ 6681293 w 11843796"/>
              <a:gd name="connsiteY74" fmla="*/ 1200726 h 7072723"/>
              <a:gd name="connsiteX75" fmla="*/ 1773014 w 11843796"/>
              <a:gd name="connsiteY75" fmla="*/ 6109006 h 7072723"/>
              <a:gd name="connsiteX76" fmla="*/ 1451645 w 11843796"/>
              <a:gd name="connsiteY76" fmla="*/ 6109006 h 7072723"/>
              <a:gd name="connsiteX77" fmla="*/ 1451645 w 11843796"/>
              <a:gd name="connsiteY77" fmla="*/ 5787637 h 7072723"/>
              <a:gd name="connsiteX78" fmla="*/ 6359924 w 11843796"/>
              <a:gd name="connsiteY78" fmla="*/ 879357 h 7072723"/>
              <a:gd name="connsiteX79" fmla="*/ 6520609 w 11843796"/>
              <a:gd name="connsiteY79" fmla="*/ 812800 h 7072723"/>
              <a:gd name="connsiteX80" fmla="*/ 3149016 w 11843796"/>
              <a:gd name="connsiteY80" fmla="*/ 685801 h 7072723"/>
              <a:gd name="connsiteX81" fmla="*/ 3309700 w 11843796"/>
              <a:gd name="connsiteY81" fmla="*/ 752358 h 7072723"/>
              <a:gd name="connsiteX82" fmla="*/ 3309700 w 11843796"/>
              <a:gd name="connsiteY82" fmla="*/ 1073727 h 7072723"/>
              <a:gd name="connsiteX83" fmla="*/ 819725 w 11843796"/>
              <a:gd name="connsiteY83" fmla="*/ 3563702 h 7072723"/>
              <a:gd name="connsiteX84" fmla="*/ 498357 w 11843796"/>
              <a:gd name="connsiteY84" fmla="*/ 3563702 h 7072723"/>
              <a:gd name="connsiteX85" fmla="*/ 498357 w 11843796"/>
              <a:gd name="connsiteY85" fmla="*/ 3242333 h 7072723"/>
              <a:gd name="connsiteX86" fmla="*/ 2988331 w 11843796"/>
              <a:gd name="connsiteY86" fmla="*/ 752358 h 7072723"/>
              <a:gd name="connsiteX87" fmla="*/ 3149016 w 11843796"/>
              <a:gd name="connsiteY87" fmla="*/ 685801 h 7072723"/>
              <a:gd name="connsiteX88" fmla="*/ 4660316 w 11843796"/>
              <a:gd name="connsiteY88" fmla="*/ 50800 h 7072723"/>
              <a:gd name="connsiteX89" fmla="*/ 4821001 w 11843796"/>
              <a:gd name="connsiteY89" fmla="*/ 117358 h 7072723"/>
              <a:gd name="connsiteX90" fmla="*/ 4821001 w 11843796"/>
              <a:gd name="connsiteY90" fmla="*/ 438726 h 7072723"/>
              <a:gd name="connsiteX91" fmla="*/ 387926 w 11843796"/>
              <a:gd name="connsiteY91" fmla="*/ 4871802 h 7072723"/>
              <a:gd name="connsiteX92" fmla="*/ 66558 w 11843796"/>
              <a:gd name="connsiteY92" fmla="*/ 4871802 h 7072723"/>
              <a:gd name="connsiteX93" fmla="*/ 66558 w 11843796"/>
              <a:gd name="connsiteY93" fmla="*/ 4550433 h 7072723"/>
              <a:gd name="connsiteX94" fmla="*/ 4499632 w 11843796"/>
              <a:gd name="connsiteY94" fmla="*/ 117358 h 7072723"/>
              <a:gd name="connsiteX95" fmla="*/ 4660316 w 11843796"/>
              <a:gd name="connsiteY95" fmla="*/ 50800 h 7072723"/>
              <a:gd name="connsiteX96" fmla="*/ 5585324 w 11843796"/>
              <a:gd name="connsiteY96" fmla="*/ 0 h 7072723"/>
              <a:gd name="connsiteX97" fmla="*/ 5746009 w 11843796"/>
              <a:gd name="connsiteY97" fmla="*/ 66558 h 7072723"/>
              <a:gd name="connsiteX98" fmla="*/ 5746009 w 11843796"/>
              <a:gd name="connsiteY98" fmla="*/ 387926 h 7072723"/>
              <a:gd name="connsiteX99" fmla="*/ 1047279 w 11843796"/>
              <a:gd name="connsiteY99" fmla="*/ 5086656 h 7072723"/>
              <a:gd name="connsiteX100" fmla="*/ 725911 w 11843796"/>
              <a:gd name="connsiteY100" fmla="*/ 5086656 h 7072723"/>
              <a:gd name="connsiteX101" fmla="*/ 725911 w 11843796"/>
              <a:gd name="connsiteY101" fmla="*/ 4765287 h 7072723"/>
              <a:gd name="connsiteX102" fmla="*/ 5424639 w 11843796"/>
              <a:gd name="connsiteY102" fmla="*/ 66558 h 7072723"/>
              <a:gd name="connsiteX103" fmla="*/ 5585324 w 11843796"/>
              <a:gd name="connsiteY103" fmla="*/ 0 h 7072723"/>
              <a:gd name="connsiteX0" fmla="*/ 7061699 w 11841919"/>
              <a:gd name="connsiteY0" fmla="*/ 5427269 h 7072723"/>
              <a:gd name="connsiteX1" fmla="*/ 7136236 w 11841919"/>
              <a:gd name="connsiteY1" fmla="*/ 5509281 h 7072723"/>
              <a:gd name="connsiteX2" fmla="*/ 7365417 w 11841919"/>
              <a:gd name="connsiteY2" fmla="*/ 5717575 h 7072723"/>
              <a:gd name="connsiteX3" fmla="*/ 7393289 w 11841919"/>
              <a:gd name="connsiteY3" fmla="*/ 5738417 h 7072723"/>
              <a:gd name="connsiteX4" fmla="*/ 7022700 w 11841919"/>
              <a:gd name="connsiteY4" fmla="*/ 6109006 h 7072723"/>
              <a:gd name="connsiteX5" fmla="*/ 6701331 w 11841919"/>
              <a:gd name="connsiteY5" fmla="*/ 6109006 h 7072723"/>
              <a:gd name="connsiteX6" fmla="*/ 6701331 w 11841919"/>
              <a:gd name="connsiteY6" fmla="*/ 5787637 h 7072723"/>
              <a:gd name="connsiteX7" fmla="*/ 7061699 w 11841919"/>
              <a:gd name="connsiteY7" fmla="*/ 5427269 h 7072723"/>
              <a:gd name="connsiteX8" fmla="*/ 6688898 w 11841919"/>
              <a:gd name="connsiteY8" fmla="*/ 4943984 h 7072723"/>
              <a:gd name="connsiteX9" fmla="*/ 6742159 w 11841919"/>
              <a:gd name="connsiteY9" fmla="*/ 5031655 h 7072723"/>
              <a:gd name="connsiteX10" fmla="*/ 6927943 w 11841919"/>
              <a:gd name="connsiteY10" fmla="*/ 5280101 h 7072723"/>
              <a:gd name="connsiteX11" fmla="*/ 6960118 w 11841919"/>
              <a:gd name="connsiteY11" fmla="*/ 5315502 h 7072723"/>
              <a:gd name="connsiteX12" fmla="*/ 5855194 w 11841919"/>
              <a:gd name="connsiteY12" fmla="*/ 6420425 h 7072723"/>
              <a:gd name="connsiteX13" fmla="*/ 5533825 w 11841919"/>
              <a:gd name="connsiteY13" fmla="*/ 6420425 h 7072723"/>
              <a:gd name="connsiteX14" fmla="*/ 5533825 w 11841919"/>
              <a:gd name="connsiteY14" fmla="*/ 6099056 h 7072723"/>
              <a:gd name="connsiteX15" fmla="*/ 6688898 w 11841919"/>
              <a:gd name="connsiteY15" fmla="*/ 4943984 h 7072723"/>
              <a:gd name="connsiteX16" fmla="*/ 6400541 w 11841919"/>
              <a:gd name="connsiteY16" fmla="*/ 4363059 h 7072723"/>
              <a:gd name="connsiteX17" fmla="*/ 6444608 w 11841919"/>
              <a:gd name="connsiteY17" fmla="*/ 4483458 h 7072723"/>
              <a:gd name="connsiteX18" fmla="*/ 6580507 w 11841919"/>
              <a:gd name="connsiteY18" fmla="*/ 4765567 h 7072723"/>
              <a:gd name="connsiteX19" fmla="*/ 6603282 w 11841919"/>
              <a:gd name="connsiteY19" fmla="*/ 4803056 h 7072723"/>
              <a:gd name="connsiteX20" fmla="*/ 4868999 w 11841919"/>
              <a:gd name="connsiteY20" fmla="*/ 6537339 h 7072723"/>
              <a:gd name="connsiteX21" fmla="*/ 4547629 w 11841919"/>
              <a:gd name="connsiteY21" fmla="*/ 6537339 h 7072723"/>
              <a:gd name="connsiteX22" fmla="*/ 4547629 w 11841919"/>
              <a:gd name="connsiteY22" fmla="*/ 6215970 h 7072723"/>
              <a:gd name="connsiteX23" fmla="*/ 6400541 w 11841919"/>
              <a:gd name="connsiteY23" fmla="*/ 4363059 h 7072723"/>
              <a:gd name="connsiteX24" fmla="*/ 6224109 w 11841919"/>
              <a:gd name="connsiteY24" fmla="*/ 3665036 h 7072723"/>
              <a:gd name="connsiteX25" fmla="*/ 6256560 w 11841919"/>
              <a:gd name="connsiteY25" fmla="*/ 3877668 h 7072723"/>
              <a:gd name="connsiteX26" fmla="*/ 6336085 w 11841919"/>
              <a:gd name="connsiteY26" fmla="*/ 4186951 h 7072723"/>
              <a:gd name="connsiteX27" fmla="*/ 6338455 w 11841919"/>
              <a:gd name="connsiteY27" fmla="*/ 4193427 h 7072723"/>
              <a:gd name="connsiteX28" fmla="*/ 3698522 w 11841919"/>
              <a:gd name="connsiteY28" fmla="*/ 6833359 h 7072723"/>
              <a:gd name="connsiteX29" fmla="*/ 3377155 w 11841919"/>
              <a:gd name="connsiteY29" fmla="*/ 6833359 h 7072723"/>
              <a:gd name="connsiteX30" fmla="*/ 3377155 w 11841919"/>
              <a:gd name="connsiteY30" fmla="*/ 6511990 h 7072723"/>
              <a:gd name="connsiteX31" fmla="*/ 6224109 w 11841919"/>
              <a:gd name="connsiteY31" fmla="*/ 3665036 h 7072723"/>
              <a:gd name="connsiteX32" fmla="*/ 6224730 w 11841919"/>
              <a:gd name="connsiteY32" fmla="*/ 2785416 h 7072723"/>
              <a:gd name="connsiteX33" fmla="*/ 6207656 w 11841919"/>
              <a:gd name="connsiteY33" fmla="*/ 2897293 h 7072723"/>
              <a:gd name="connsiteX34" fmla="*/ 6190994 w 11841919"/>
              <a:gd name="connsiteY34" fmla="*/ 3227262 h 7072723"/>
              <a:gd name="connsiteX35" fmla="*/ 6202272 w 11841919"/>
              <a:gd name="connsiteY35" fmla="*/ 3450612 h 7072723"/>
              <a:gd name="connsiteX36" fmla="*/ 2646717 w 11841919"/>
              <a:gd name="connsiteY36" fmla="*/ 7006166 h 7072723"/>
              <a:gd name="connsiteX37" fmla="*/ 2325349 w 11841919"/>
              <a:gd name="connsiteY37" fmla="*/ 7006166 h 7072723"/>
              <a:gd name="connsiteX38" fmla="*/ 2325349 w 11841919"/>
              <a:gd name="connsiteY38" fmla="*/ 6684797 h 7072723"/>
              <a:gd name="connsiteX39" fmla="*/ 6224730 w 11841919"/>
              <a:gd name="connsiteY39" fmla="*/ 2785416 h 7072723"/>
              <a:gd name="connsiteX40" fmla="*/ 6442127 w 11841919"/>
              <a:gd name="connsiteY40" fmla="*/ 1778000 h 7072723"/>
              <a:gd name="connsiteX41" fmla="*/ 6527639 w 11841919"/>
              <a:gd name="connsiteY41" fmla="*/ 1794640 h 7072723"/>
              <a:gd name="connsiteX42" fmla="*/ 6529201 w 11841919"/>
              <a:gd name="connsiteY42" fmla="*/ 1795461 h 7072723"/>
              <a:gd name="connsiteX43" fmla="*/ 6444608 w 11841919"/>
              <a:gd name="connsiteY43" fmla="*/ 1971066 h 7072723"/>
              <a:gd name="connsiteX44" fmla="*/ 6336085 w 11841919"/>
              <a:gd name="connsiteY44" fmla="*/ 2267573 h 7072723"/>
              <a:gd name="connsiteX45" fmla="*/ 6278946 w 11841919"/>
              <a:gd name="connsiteY45" fmla="*/ 2489793 h 7072723"/>
              <a:gd name="connsiteX46" fmla="*/ 1833512 w 11841919"/>
              <a:gd name="connsiteY46" fmla="*/ 6935227 h 7072723"/>
              <a:gd name="connsiteX47" fmla="*/ 1512143 w 11841919"/>
              <a:gd name="connsiteY47" fmla="*/ 6935227 h 7072723"/>
              <a:gd name="connsiteX48" fmla="*/ 1512143 w 11841919"/>
              <a:gd name="connsiteY48" fmla="*/ 6613858 h 7072723"/>
              <a:gd name="connsiteX49" fmla="*/ 6281443 w 11841919"/>
              <a:gd name="connsiteY49" fmla="*/ 1844558 h 7072723"/>
              <a:gd name="connsiteX50" fmla="*/ 6442127 w 11841919"/>
              <a:gd name="connsiteY50" fmla="*/ 1778000 h 7072723"/>
              <a:gd name="connsiteX51" fmla="*/ 1917115 w 11841919"/>
              <a:gd name="connsiteY51" fmla="*/ 1053647 h 7072723"/>
              <a:gd name="connsiteX52" fmla="*/ 2077799 w 11841919"/>
              <a:gd name="connsiteY52" fmla="*/ 1120204 h 7072723"/>
              <a:gd name="connsiteX53" fmla="*/ 2077799 w 11841919"/>
              <a:gd name="connsiteY53" fmla="*/ 1441573 h 7072723"/>
              <a:gd name="connsiteX54" fmla="*/ 921098 w 11841919"/>
              <a:gd name="connsiteY54" fmla="*/ 2598275 h 7072723"/>
              <a:gd name="connsiteX55" fmla="*/ 599729 w 11841919"/>
              <a:gd name="connsiteY55" fmla="*/ 2598275 h 7072723"/>
              <a:gd name="connsiteX56" fmla="*/ 599729 w 11841919"/>
              <a:gd name="connsiteY56" fmla="*/ 2276906 h 7072723"/>
              <a:gd name="connsiteX57" fmla="*/ 1756431 w 11841919"/>
              <a:gd name="connsiteY57" fmla="*/ 1120204 h 7072723"/>
              <a:gd name="connsiteX58" fmla="*/ 1917115 w 11841919"/>
              <a:gd name="connsiteY58" fmla="*/ 1053647 h 7072723"/>
              <a:gd name="connsiteX59" fmla="*/ 11725472 w 11841919"/>
              <a:gd name="connsiteY59" fmla="*/ 972968 h 7072723"/>
              <a:gd name="connsiteX60" fmla="*/ 11756353 w 11841919"/>
              <a:gd name="connsiteY60" fmla="*/ 989218 h 7072723"/>
              <a:gd name="connsiteX61" fmla="*/ 11841919 w 11841919"/>
              <a:gd name="connsiteY61" fmla="*/ 1093510 h 7072723"/>
              <a:gd name="connsiteX62" fmla="*/ 11725472 w 11841919"/>
              <a:gd name="connsiteY62" fmla="*/ 972968 h 7072723"/>
              <a:gd name="connsiteX63" fmla="*/ 5572624 w 11841919"/>
              <a:gd name="connsiteY63" fmla="*/ 889000 h 7072723"/>
              <a:gd name="connsiteX64" fmla="*/ 5733309 w 11841919"/>
              <a:gd name="connsiteY64" fmla="*/ 955558 h 7072723"/>
              <a:gd name="connsiteX65" fmla="*/ 5733309 w 11841919"/>
              <a:gd name="connsiteY65" fmla="*/ 1276926 h 7072723"/>
              <a:gd name="connsiteX66" fmla="*/ 691679 w 11841919"/>
              <a:gd name="connsiteY66" fmla="*/ 6318556 h 7072723"/>
              <a:gd name="connsiteX67" fmla="*/ 370311 w 11841919"/>
              <a:gd name="connsiteY67" fmla="*/ 6318556 h 7072723"/>
              <a:gd name="connsiteX68" fmla="*/ 370311 w 11841919"/>
              <a:gd name="connsiteY68" fmla="*/ 5997187 h 7072723"/>
              <a:gd name="connsiteX69" fmla="*/ 5411940 w 11841919"/>
              <a:gd name="connsiteY69" fmla="*/ 955558 h 7072723"/>
              <a:gd name="connsiteX70" fmla="*/ 5572624 w 11841919"/>
              <a:gd name="connsiteY70" fmla="*/ 889000 h 7072723"/>
              <a:gd name="connsiteX71" fmla="*/ 6520609 w 11841919"/>
              <a:gd name="connsiteY71" fmla="*/ 812800 h 7072723"/>
              <a:gd name="connsiteX72" fmla="*/ 6681293 w 11841919"/>
              <a:gd name="connsiteY72" fmla="*/ 879357 h 7072723"/>
              <a:gd name="connsiteX73" fmla="*/ 6681293 w 11841919"/>
              <a:gd name="connsiteY73" fmla="*/ 1200726 h 7072723"/>
              <a:gd name="connsiteX74" fmla="*/ 1773014 w 11841919"/>
              <a:gd name="connsiteY74" fmla="*/ 6109006 h 7072723"/>
              <a:gd name="connsiteX75" fmla="*/ 1451645 w 11841919"/>
              <a:gd name="connsiteY75" fmla="*/ 6109006 h 7072723"/>
              <a:gd name="connsiteX76" fmla="*/ 1451645 w 11841919"/>
              <a:gd name="connsiteY76" fmla="*/ 5787637 h 7072723"/>
              <a:gd name="connsiteX77" fmla="*/ 6359924 w 11841919"/>
              <a:gd name="connsiteY77" fmla="*/ 879357 h 7072723"/>
              <a:gd name="connsiteX78" fmla="*/ 6520609 w 11841919"/>
              <a:gd name="connsiteY78" fmla="*/ 812800 h 7072723"/>
              <a:gd name="connsiteX79" fmla="*/ 3149016 w 11841919"/>
              <a:gd name="connsiteY79" fmla="*/ 685801 h 7072723"/>
              <a:gd name="connsiteX80" fmla="*/ 3309700 w 11841919"/>
              <a:gd name="connsiteY80" fmla="*/ 752358 h 7072723"/>
              <a:gd name="connsiteX81" fmla="*/ 3309700 w 11841919"/>
              <a:gd name="connsiteY81" fmla="*/ 1073727 h 7072723"/>
              <a:gd name="connsiteX82" fmla="*/ 819725 w 11841919"/>
              <a:gd name="connsiteY82" fmla="*/ 3563702 h 7072723"/>
              <a:gd name="connsiteX83" fmla="*/ 498357 w 11841919"/>
              <a:gd name="connsiteY83" fmla="*/ 3563702 h 7072723"/>
              <a:gd name="connsiteX84" fmla="*/ 498357 w 11841919"/>
              <a:gd name="connsiteY84" fmla="*/ 3242333 h 7072723"/>
              <a:gd name="connsiteX85" fmla="*/ 2988331 w 11841919"/>
              <a:gd name="connsiteY85" fmla="*/ 752358 h 7072723"/>
              <a:gd name="connsiteX86" fmla="*/ 3149016 w 11841919"/>
              <a:gd name="connsiteY86" fmla="*/ 685801 h 7072723"/>
              <a:gd name="connsiteX87" fmla="*/ 4660316 w 11841919"/>
              <a:gd name="connsiteY87" fmla="*/ 50800 h 7072723"/>
              <a:gd name="connsiteX88" fmla="*/ 4821001 w 11841919"/>
              <a:gd name="connsiteY88" fmla="*/ 117358 h 7072723"/>
              <a:gd name="connsiteX89" fmla="*/ 4821001 w 11841919"/>
              <a:gd name="connsiteY89" fmla="*/ 438726 h 7072723"/>
              <a:gd name="connsiteX90" fmla="*/ 387926 w 11841919"/>
              <a:gd name="connsiteY90" fmla="*/ 4871802 h 7072723"/>
              <a:gd name="connsiteX91" fmla="*/ 66558 w 11841919"/>
              <a:gd name="connsiteY91" fmla="*/ 4871802 h 7072723"/>
              <a:gd name="connsiteX92" fmla="*/ 66558 w 11841919"/>
              <a:gd name="connsiteY92" fmla="*/ 4550433 h 7072723"/>
              <a:gd name="connsiteX93" fmla="*/ 4499632 w 11841919"/>
              <a:gd name="connsiteY93" fmla="*/ 117358 h 7072723"/>
              <a:gd name="connsiteX94" fmla="*/ 4660316 w 11841919"/>
              <a:gd name="connsiteY94" fmla="*/ 50800 h 7072723"/>
              <a:gd name="connsiteX95" fmla="*/ 5585324 w 11841919"/>
              <a:gd name="connsiteY95" fmla="*/ 0 h 7072723"/>
              <a:gd name="connsiteX96" fmla="*/ 5746009 w 11841919"/>
              <a:gd name="connsiteY96" fmla="*/ 66558 h 7072723"/>
              <a:gd name="connsiteX97" fmla="*/ 5746009 w 11841919"/>
              <a:gd name="connsiteY97" fmla="*/ 387926 h 7072723"/>
              <a:gd name="connsiteX98" fmla="*/ 1047279 w 11841919"/>
              <a:gd name="connsiteY98" fmla="*/ 5086656 h 7072723"/>
              <a:gd name="connsiteX99" fmla="*/ 725911 w 11841919"/>
              <a:gd name="connsiteY99" fmla="*/ 5086656 h 7072723"/>
              <a:gd name="connsiteX100" fmla="*/ 725911 w 11841919"/>
              <a:gd name="connsiteY100" fmla="*/ 4765287 h 7072723"/>
              <a:gd name="connsiteX101" fmla="*/ 5424639 w 11841919"/>
              <a:gd name="connsiteY101" fmla="*/ 66558 h 7072723"/>
              <a:gd name="connsiteX102" fmla="*/ 5585324 w 11841919"/>
              <a:gd name="connsiteY102" fmla="*/ 0 h 7072723"/>
              <a:gd name="connsiteX0" fmla="*/ 7061699 w 11756353"/>
              <a:gd name="connsiteY0" fmla="*/ 5427269 h 7072723"/>
              <a:gd name="connsiteX1" fmla="*/ 7136236 w 11756353"/>
              <a:gd name="connsiteY1" fmla="*/ 5509281 h 7072723"/>
              <a:gd name="connsiteX2" fmla="*/ 7365417 w 11756353"/>
              <a:gd name="connsiteY2" fmla="*/ 5717575 h 7072723"/>
              <a:gd name="connsiteX3" fmla="*/ 7393289 w 11756353"/>
              <a:gd name="connsiteY3" fmla="*/ 5738417 h 7072723"/>
              <a:gd name="connsiteX4" fmla="*/ 7022700 w 11756353"/>
              <a:gd name="connsiteY4" fmla="*/ 6109006 h 7072723"/>
              <a:gd name="connsiteX5" fmla="*/ 6701331 w 11756353"/>
              <a:gd name="connsiteY5" fmla="*/ 6109006 h 7072723"/>
              <a:gd name="connsiteX6" fmla="*/ 6701331 w 11756353"/>
              <a:gd name="connsiteY6" fmla="*/ 5787637 h 7072723"/>
              <a:gd name="connsiteX7" fmla="*/ 7061699 w 11756353"/>
              <a:gd name="connsiteY7" fmla="*/ 5427269 h 7072723"/>
              <a:gd name="connsiteX8" fmla="*/ 6688898 w 11756353"/>
              <a:gd name="connsiteY8" fmla="*/ 4943984 h 7072723"/>
              <a:gd name="connsiteX9" fmla="*/ 6742159 w 11756353"/>
              <a:gd name="connsiteY9" fmla="*/ 5031655 h 7072723"/>
              <a:gd name="connsiteX10" fmla="*/ 6927943 w 11756353"/>
              <a:gd name="connsiteY10" fmla="*/ 5280101 h 7072723"/>
              <a:gd name="connsiteX11" fmla="*/ 6960118 w 11756353"/>
              <a:gd name="connsiteY11" fmla="*/ 5315502 h 7072723"/>
              <a:gd name="connsiteX12" fmla="*/ 5855194 w 11756353"/>
              <a:gd name="connsiteY12" fmla="*/ 6420425 h 7072723"/>
              <a:gd name="connsiteX13" fmla="*/ 5533825 w 11756353"/>
              <a:gd name="connsiteY13" fmla="*/ 6420425 h 7072723"/>
              <a:gd name="connsiteX14" fmla="*/ 5533825 w 11756353"/>
              <a:gd name="connsiteY14" fmla="*/ 6099056 h 7072723"/>
              <a:gd name="connsiteX15" fmla="*/ 6688898 w 11756353"/>
              <a:gd name="connsiteY15" fmla="*/ 4943984 h 7072723"/>
              <a:gd name="connsiteX16" fmla="*/ 6400541 w 11756353"/>
              <a:gd name="connsiteY16" fmla="*/ 4363059 h 7072723"/>
              <a:gd name="connsiteX17" fmla="*/ 6444608 w 11756353"/>
              <a:gd name="connsiteY17" fmla="*/ 4483458 h 7072723"/>
              <a:gd name="connsiteX18" fmla="*/ 6580507 w 11756353"/>
              <a:gd name="connsiteY18" fmla="*/ 4765567 h 7072723"/>
              <a:gd name="connsiteX19" fmla="*/ 6603282 w 11756353"/>
              <a:gd name="connsiteY19" fmla="*/ 4803056 h 7072723"/>
              <a:gd name="connsiteX20" fmla="*/ 4868999 w 11756353"/>
              <a:gd name="connsiteY20" fmla="*/ 6537339 h 7072723"/>
              <a:gd name="connsiteX21" fmla="*/ 4547629 w 11756353"/>
              <a:gd name="connsiteY21" fmla="*/ 6537339 h 7072723"/>
              <a:gd name="connsiteX22" fmla="*/ 4547629 w 11756353"/>
              <a:gd name="connsiteY22" fmla="*/ 6215970 h 7072723"/>
              <a:gd name="connsiteX23" fmla="*/ 6400541 w 11756353"/>
              <a:gd name="connsiteY23" fmla="*/ 4363059 h 7072723"/>
              <a:gd name="connsiteX24" fmla="*/ 6224109 w 11756353"/>
              <a:gd name="connsiteY24" fmla="*/ 3665036 h 7072723"/>
              <a:gd name="connsiteX25" fmla="*/ 6256560 w 11756353"/>
              <a:gd name="connsiteY25" fmla="*/ 3877668 h 7072723"/>
              <a:gd name="connsiteX26" fmla="*/ 6336085 w 11756353"/>
              <a:gd name="connsiteY26" fmla="*/ 4186951 h 7072723"/>
              <a:gd name="connsiteX27" fmla="*/ 6338455 w 11756353"/>
              <a:gd name="connsiteY27" fmla="*/ 4193427 h 7072723"/>
              <a:gd name="connsiteX28" fmla="*/ 3698522 w 11756353"/>
              <a:gd name="connsiteY28" fmla="*/ 6833359 h 7072723"/>
              <a:gd name="connsiteX29" fmla="*/ 3377155 w 11756353"/>
              <a:gd name="connsiteY29" fmla="*/ 6833359 h 7072723"/>
              <a:gd name="connsiteX30" fmla="*/ 3377155 w 11756353"/>
              <a:gd name="connsiteY30" fmla="*/ 6511990 h 7072723"/>
              <a:gd name="connsiteX31" fmla="*/ 6224109 w 11756353"/>
              <a:gd name="connsiteY31" fmla="*/ 3665036 h 7072723"/>
              <a:gd name="connsiteX32" fmla="*/ 6224730 w 11756353"/>
              <a:gd name="connsiteY32" fmla="*/ 2785416 h 7072723"/>
              <a:gd name="connsiteX33" fmla="*/ 6207656 w 11756353"/>
              <a:gd name="connsiteY33" fmla="*/ 2897293 h 7072723"/>
              <a:gd name="connsiteX34" fmla="*/ 6190994 w 11756353"/>
              <a:gd name="connsiteY34" fmla="*/ 3227262 h 7072723"/>
              <a:gd name="connsiteX35" fmla="*/ 6202272 w 11756353"/>
              <a:gd name="connsiteY35" fmla="*/ 3450612 h 7072723"/>
              <a:gd name="connsiteX36" fmla="*/ 2646717 w 11756353"/>
              <a:gd name="connsiteY36" fmla="*/ 7006166 h 7072723"/>
              <a:gd name="connsiteX37" fmla="*/ 2325349 w 11756353"/>
              <a:gd name="connsiteY37" fmla="*/ 7006166 h 7072723"/>
              <a:gd name="connsiteX38" fmla="*/ 2325349 w 11756353"/>
              <a:gd name="connsiteY38" fmla="*/ 6684797 h 7072723"/>
              <a:gd name="connsiteX39" fmla="*/ 6224730 w 11756353"/>
              <a:gd name="connsiteY39" fmla="*/ 2785416 h 7072723"/>
              <a:gd name="connsiteX40" fmla="*/ 6442127 w 11756353"/>
              <a:gd name="connsiteY40" fmla="*/ 1778000 h 7072723"/>
              <a:gd name="connsiteX41" fmla="*/ 6527639 w 11756353"/>
              <a:gd name="connsiteY41" fmla="*/ 1794640 h 7072723"/>
              <a:gd name="connsiteX42" fmla="*/ 6529201 w 11756353"/>
              <a:gd name="connsiteY42" fmla="*/ 1795461 h 7072723"/>
              <a:gd name="connsiteX43" fmla="*/ 6444608 w 11756353"/>
              <a:gd name="connsiteY43" fmla="*/ 1971066 h 7072723"/>
              <a:gd name="connsiteX44" fmla="*/ 6336085 w 11756353"/>
              <a:gd name="connsiteY44" fmla="*/ 2267573 h 7072723"/>
              <a:gd name="connsiteX45" fmla="*/ 6278946 w 11756353"/>
              <a:gd name="connsiteY45" fmla="*/ 2489793 h 7072723"/>
              <a:gd name="connsiteX46" fmla="*/ 1833512 w 11756353"/>
              <a:gd name="connsiteY46" fmla="*/ 6935227 h 7072723"/>
              <a:gd name="connsiteX47" fmla="*/ 1512143 w 11756353"/>
              <a:gd name="connsiteY47" fmla="*/ 6935227 h 7072723"/>
              <a:gd name="connsiteX48" fmla="*/ 1512143 w 11756353"/>
              <a:gd name="connsiteY48" fmla="*/ 6613858 h 7072723"/>
              <a:gd name="connsiteX49" fmla="*/ 6281443 w 11756353"/>
              <a:gd name="connsiteY49" fmla="*/ 1844558 h 7072723"/>
              <a:gd name="connsiteX50" fmla="*/ 6442127 w 11756353"/>
              <a:gd name="connsiteY50" fmla="*/ 1778000 h 7072723"/>
              <a:gd name="connsiteX51" fmla="*/ 1917115 w 11756353"/>
              <a:gd name="connsiteY51" fmla="*/ 1053647 h 7072723"/>
              <a:gd name="connsiteX52" fmla="*/ 2077799 w 11756353"/>
              <a:gd name="connsiteY52" fmla="*/ 1120204 h 7072723"/>
              <a:gd name="connsiteX53" fmla="*/ 2077799 w 11756353"/>
              <a:gd name="connsiteY53" fmla="*/ 1441573 h 7072723"/>
              <a:gd name="connsiteX54" fmla="*/ 921098 w 11756353"/>
              <a:gd name="connsiteY54" fmla="*/ 2598275 h 7072723"/>
              <a:gd name="connsiteX55" fmla="*/ 599729 w 11756353"/>
              <a:gd name="connsiteY55" fmla="*/ 2598275 h 7072723"/>
              <a:gd name="connsiteX56" fmla="*/ 599729 w 11756353"/>
              <a:gd name="connsiteY56" fmla="*/ 2276906 h 7072723"/>
              <a:gd name="connsiteX57" fmla="*/ 1756431 w 11756353"/>
              <a:gd name="connsiteY57" fmla="*/ 1120204 h 7072723"/>
              <a:gd name="connsiteX58" fmla="*/ 1917115 w 11756353"/>
              <a:gd name="connsiteY58" fmla="*/ 1053647 h 7072723"/>
              <a:gd name="connsiteX59" fmla="*/ 11725472 w 11756353"/>
              <a:gd name="connsiteY59" fmla="*/ 972968 h 7072723"/>
              <a:gd name="connsiteX60" fmla="*/ 11756353 w 11756353"/>
              <a:gd name="connsiteY60" fmla="*/ 989218 h 7072723"/>
              <a:gd name="connsiteX61" fmla="*/ 11725472 w 11756353"/>
              <a:gd name="connsiteY61" fmla="*/ 972968 h 7072723"/>
              <a:gd name="connsiteX62" fmla="*/ 5572624 w 11756353"/>
              <a:gd name="connsiteY62" fmla="*/ 889000 h 7072723"/>
              <a:gd name="connsiteX63" fmla="*/ 5733309 w 11756353"/>
              <a:gd name="connsiteY63" fmla="*/ 955558 h 7072723"/>
              <a:gd name="connsiteX64" fmla="*/ 5733309 w 11756353"/>
              <a:gd name="connsiteY64" fmla="*/ 1276926 h 7072723"/>
              <a:gd name="connsiteX65" fmla="*/ 691679 w 11756353"/>
              <a:gd name="connsiteY65" fmla="*/ 6318556 h 7072723"/>
              <a:gd name="connsiteX66" fmla="*/ 370311 w 11756353"/>
              <a:gd name="connsiteY66" fmla="*/ 6318556 h 7072723"/>
              <a:gd name="connsiteX67" fmla="*/ 370311 w 11756353"/>
              <a:gd name="connsiteY67" fmla="*/ 5997187 h 7072723"/>
              <a:gd name="connsiteX68" fmla="*/ 5411940 w 11756353"/>
              <a:gd name="connsiteY68" fmla="*/ 955558 h 7072723"/>
              <a:gd name="connsiteX69" fmla="*/ 5572624 w 11756353"/>
              <a:gd name="connsiteY69" fmla="*/ 889000 h 7072723"/>
              <a:gd name="connsiteX70" fmla="*/ 6520609 w 11756353"/>
              <a:gd name="connsiteY70" fmla="*/ 812800 h 7072723"/>
              <a:gd name="connsiteX71" fmla="*/ 6681293 w 11756353"/>
              <a:gd name="connsiteY71" fmla="*/ 879357 h 7072723"/>
              <a:gd name="connsiteX72" fmla="*/ 6681293 w 11756353"/>
              <a:gd name="connsiteY72" fmla="*/ 1200726 h 7072723"/>
              <a:gd name="connsiteX73" fmla="*/ 1773014 w 11756353"/>
              <a:gd name="connsiteY73" fmla="*/ 6109006 h 7072723"/>
              <a:gd name="connsiteX74" fmla="*/ 1451645 w 11756353"/>
              <a:gd name="connsiteY74" fmla="*/ 6109006 h 7072723"/>
              <a:gd name="connsiteX75" fmla="*/ 1451645 w 11756353"/>
              <a:gd name="connsiteY75" fmla="*/ 5787637 h 7072723"/>
              <a:gd name="connsiteX76" fmla="*/ 6359924 w 11756353"/>
              <a:gd name="connsiteY76" fmla="*/ 879357 h 7072723"/>
              <a:gd name="connsiteX77" fmla="*/ 6520609 w 11756353"/>
              <a:gd name="connsiteY77" fmla="*/ 812800 h 7072723"/>
              <a:gd name="connsiteX78" fmla="*/ 3149016 w 11756353"/>
              <a:gd name="connsiteY78" fmla="*/ 685801 h 7072723"/>
              <a:gd name="connsiteX79" fmla="*/ 3309700 w 11756353"/>
              <a:gd name="connsiteY79" fmla="*/ 752358 h 7072723"/>
              <a:gd name="connsiteX80" fmla="*/ 3309700 w 11756353"/>
              <a:gd name="connsiteY80" fmla="*/ 1073727 h 7072723"/>
              <a:gd name="connsiteX81" fmla="*/ 819725 w 11756353"/>
              <a:gd name="connsiteY81" fmla="*/ 3563702 h 7072723"/>
              <a:gd name="connsiteX82" fmla="*/ 498357 w 11756353"/>
              <a:gd name="connsiteY82" fmla="*/ 3563702 h 7072723"/>
              <a:gd name="connsiteX83" fmla="*/ 498357 w 11756353"/>
              <a:gd name="connsiteY83" fmla="*/ 3242333 h 7072723"/>
              <a:gd name="connsiteX84" fmla="*/ 2988331 w 11756353"/>
              <a:gd name="connsiteY84" fmla="*/ 752358 h 7072723"/>
              <a:gd name="connsiteX85" fmla="*/ 3149016 w 11756353"/>
              <a:gd name="connsiteY85" fmla="*/ 685801 h 7072723"/>
              <a:gd name="connsiteX86" fmla="*/ 4660316 w 11756353"/>
              <a:gd name="connsiteY86" fmla="*/ 50800 h 7072723"/>
              <a:gd name="connsiteX87" fmla="*/ 4821001 w 11756353"/>
              <a:gd name="connsiteY87" fmla="*/ 117358 h 7072723"/>
              <a:gd name="connsiteX88" fmla="*/ 4821001 w 11756353"/>
              <a:gd name="connsiteY88" fmla="*/ 438726 h 7072723"/>
              <a:gd name="connsiteX89" fmla="*/ 387926 w 11756353"/>
              <a:gd name="connsiteY89" fmla="*/ 4871802 h 7072723"/>
              <a:gd name="connsiteX90" fmla="*/ 66558 w 11756353"/>
              <a:gd name="connsiteY90" fmla="*/ 4871802 h 7072723"/>
              <a:gd name="connsiteX91" fmla="*/ 66558 w 11756353"/>
              <a:gd name="connsiteY91" fmla="*/ 4550433 h 7072723"/>
              <a:gd name="connsiteX92" fmla="*/ 4499632 w 11756353"/>
              <a:gd name="connsiteY92" fmla="*/ 117358 h 7072723"/>
              <a:gd name="connsiteX93" fmla="*/ 4660316 w 11756353"/>
              <a:gd name="connsiteY93" fmla="*/ 50800 h 7072723"/>
              <a:gd name="connsiteX94" fmla="*/ 5585324 w 11756353"/>
              <a:gd name="connsiteY94" fmla="*/ 0 h 7072723"/>
              <a:gd name="connsiteX95" fmla="*/ 5746009 w 11756353"/>
              <a:gd name="connsiteY95" fmla="*/ 66558 h 7072723"/>
              <a:gd name="connsiteX96" fmla="*/ 5746009 w 11756353"/>
              <a:gd name="connsiteY96" fmla="*/ 387926 h 7072723"/>
              <a:gd name="connsiteX97" fmla="*/ 1047279 w 11756353"/>
              <a:gd name="connsiteY97" fmla="*/ 5086656 h 7072723"/>
              <a:gd name="connsiteX98" fmla="*/ 725911 w 11756353"/>
              <a:gd name="connsiteY98" fmla="*/ 5086656 h 7072723"/>
              <a:gd name="connsiteX99" fmla="*/ 725911 w 11756353"/>
              <a:gd name="connsiteY99" fmla="*/ 4765287 h 7072723"/>
              <a:gd name="connsiteX100" fmla="*/ 5424639 w 11756353"/>
              <a:gd name="connsiteY100" fmla="*/ 66558 h 7072723"/>
              <a:gd name="connsiteX101" fmla="*/ 5585324 w 11756353"/>
              <a:gd name="connsiteY101" fmla="*/ 0 h 7072723"/>
              <a:gd name="connsiteX0" fmla="*/ 7061699 w 7393289"/>
              <a:gd name="connsiteY0" fmla="*/ 5427269 h 7072723"/>
              <a:gd name="connsiteX1" fmla="*/ 7136236 w 7393289"/>
              <a:gd name="connsiteY1" fmla="*/ 5509281 h 7072723"/>
              <a:gd name="connsiteX2" fmla="*/ 7365417 w 7393289"/>
              <a:gd name="connsiteY2" fmla="*/ 5717575 h 7072723"/>
              <a:gd name="connsiteX3" fmla="*/ 7393289 w 7393289"/>
              <a:gd name="connsiteY3" fmla="*/ 5738417 h 7072723"/>
              <a:gd name="connsiteX4" fmla="*/ 7022700 w 7393289"/>
              <a:gd name="connsiteY4" fmla="*/ 6109006 h 7072723"/>
              <a:gd name="connsiteX5" fmla="*/ 6701331 w 7393289"/>
              <a:gd name="connsiteY5" fmla="*/ 6109006 h 7072723"/>
              <a:gd name="connsiteX6" fmla="*/ 6701331 w 7393289"/>
              <a:gd name="connsiteY6" fmla="*/ 5787637 h 7072723"/>
              <a:gd name="connsiteX7" fmla="*/ 7061699 w 7393289"/>
              <a:gd name="connsiteY7" fmla="*/ 5427269 h 7072723"/>
              <a:gd name="connsiteX8" fmla="*/ 6688898 w 7393289"/>
              <a:gd name="connsiteY8" fmla="*/ 4943984 h 7072723"/>
              <a:gd name="connsiteX9" fmla="*/ 6742159 w 7393289"/>
              <a:gd name="connsiteY9" fmla="*/ 5031655 h 7072723"/>
              <a:gd name="connsiteX10" fmla="*/ 6927943 w 7393289"/>
              <a:gd name="connsiteY10" fmla="*/ 5280101 h 7072723"/>
              <a:gd name="connsiteX11" fmla="*/ 6960118 w 7393289"/>
              <a:gd name="connsiteY11" fmla="*/ 5315502 h 7072723"/>
              <a:gd name="connsiteX12" fmla="*/ 5855194 w 7393289"/>
              <a:gd name="connsiteY12" fmla="*/ 6420425 h 7072723"/>
              <a:gd name="connsiteX13" fmla="*/ 5533825 w 7393289"/>
              <a:gd name="connsiteY13" fmla="*/ 6420425 h 7072723"/>
              <a:gd name="connsiteX14" fmla="*/ 5533825 w 7393289"/>
              <a:gd name="connsiteY14" fmla="*/ 6099056 h 7072723"/>
              <a:gd name="connsiteX15" fmla="*/ 6688898 w 7393289"/>
              <a:gd name="connsiteY15" fmla="*/ 4943984 h 7072723"/>
              <a:gd name="connsiteX16" fmla="*/ 6400541 w 7393289"/>
              <a:gd name="connsiteY16" fmla="*/ 4363059 h 7072723"/>
              <a:gd name="connsiteX17" fmla="*/ 6444608 w 7393289"/>
              <a:gd name="connsiteY17" fmla="*/ 4483458 h 7072723"/>
              <a:gd name="connsiteX18" fmla="*/ 6580507 w 7393289"/>
              <a:gd name="connsiteY18" fmla="*/ 4765567 h 7072723"/>
              <a:gd name="connsiteX19" fmla="*/ 6603282 w 7393289"/>
              <a:gd name="connsiteY19" fmla="*/ 4803056 h 7072723"/>
              <a:gd name="connsiteX20" fmla="*/ 4868999 w 7393289"/>
              <a:gd name="connsiteY20" fmla="*/ 6537339 h 7072723"/>
              <a:gd name="connsiteX21" fmla="*/ 4547629 w 7393289"/>
              <a:gd name="connsiteY21" fmla="*/ 6537339 h 7072723"/>
              <a:gd name="connsiteX22" fmla="*/ 4547629 w 7393289"/>
              <a:gd name="connsiteY22" fmla="*/ 6215970 h 7072723"/>
              <a:gd name="connsiteX23" fmla="*/ 6400541 w 7393289"/>
              <a:gd name="connsiteY23" fmla="*/ 4363059 h 7072723"/>
              <a:gd name="connsiteX24" fmla="*/ 6224109 w 7393289"/>
              <a:gd name="connsiteY24" fmla="*/ 3665036 h 7072723"/>
              <a:gd name="connsiteX25" fmla="*/ 6256560 w 7393289"/>
              <a:gd name="connsiteY25" fmla="*/ 3877668 h 7072723"/>
              <a:gd name="connsiteX26" fmla="*/ 6336085 w 7393289"/>
              <a:gd name="connsiteY26" fmla="*/ 4186951 h 7072723"/>
              <a:gd name="connsiteX27" fmla="*/ 6338455 w 7393289"/>
              <a:gd name="connsiteY27" fmla="*/ 4193427 h 7072723"/>
              <a:gd name="connsiteX28" fmla="*/ 3698522 w 7393289"/>
              <a:gd name="connsiteY28" fmla="*/ 6833359 h 7072723"/>
              <a:gd name="connsiteX29" fmla="*/ 3377155 w 7393289"/>
              <a:gd name="connsiteY29" fmla="*/ 6833359 h 7072723"/>
              <a:gd name="connsiteX30" fmla="*/ 3377155 w 7393289"/>
              <a:gd name="connsiteY30" fmla="*/ 6511990 h 7072723"/>
              <a:gd name="connsiteX31" fmla="*/ 6224109 w 7393289"/>
              <a:gd name="connsiteY31" fmla="*/ 3665036 h 7072723"/>
              <a:gd name="connsiteX32" fmla="*/ 6224730 w 7393289"/>
              <a:gd name="connsiteY32" fmla="*/ 2785416 h 7072723"/>
              <a:gd name="connsiteX33" fmla="*/ 6207656 w 7393289"/>
              <a:gd name="connsiteY33" fmla="*/ 2897293 h 7072723"/>
              <a:gd name="connsiteX34" fmla="*/ 6190994 w 7393289"/>
              <a:gd name="connsiteY34" fmla="*/ 3227262 h 7072723"/>
              <a:gd name="connsiteX35" fmla="*/ 6202272 w 7393289"/>
              <a:gd name="connsiteY35" fmla="*/ 3450612 h 7072723"/>
              <a:gd name="connsiteX36" fmla="*/ 2646717 w 7393289"/>
              <a:gd name="connsiteY36" fmla="*/ 7006166 h 7072723"/>
              <a:gd name="connsiteX37" fmla="*/ 2325349 w 7393289"/>
              <a:gd name="connsiteY37" fmla="*/ 7006166 h 7072723"/>
              <a:gd name="connsiteX38" fmla="*/ 2325349 w 7393289"/>
              <a:gd name="connsiteY38" fmla="*/ 6684797 h 7072723"/>
              <a:gd name="connsiteX39" fmla="*/ 6224730 w 7393289"/>
              <a:gd name="connsiteY39" fmla="*/ 2785416 h 7072723"/>
              <a:gd name="connsiteX40" fmla="*/ 6442127 w 7393289"/>
              <a:gd name="connsiteY40" fmla="*/ 1778000 h 7072723"/>
              <a:gd name="connsiteX41" fmla="*/ 6527639 w 7393289"/>
              <a:gd name="connsiteY41" fmla="*/ 1794640 h 7072723"/>
              <a:gd name="connsiteX42" fmla="*/ 6529201 w 7393289"/>
              <a:gd name="connsiteY42" fmla="*/ 1795461 h 7072723"/>
              <a:gd name="connsiteX43" fmla="*/ 6444608 w 7393289"/>
              <a:gd name="connsiteY43" fmla="*/ 1971066 h 7072723"/>
              <a:gd name="connsiteX44" fmla="*/ 6336085 w 7393289"/>
              <a:gd name="connsiteY44" fmla="*/ 2267573 h 7072723"/>
              <a:gd name="connsiteX45" fmla="*/ 6278946 w 7393289"/>
              <a:gd name="connsiteY45" fmla="*/ 2489793 h 7072723"/>
              <a:gd name="connsiteX46" fmla="*/ 1833512 w 7393289"/>
              <a:gd name="connsiteY46" fmla="*/ 6935227 h 7072723"/>
              <a:gd name="connsiteX47" fmla="*/ 1512143 w 7393289"/>
              <a:gd name="connsiteY47" fmla="*/ 6935227 h 7072723"/>
              <a:gd name="connsiteX48" fmla="*/ 1512143 w 7393289"/>
              <a:gd name="connsiteY48" fmla="*/ 6613858 h 7072723"/>
              <a:gd name="connsiteX49" fmla="*/ 6281443 w 7393289"/>
              <a:gd name="connsiteY49" fmla="*/ 1844558 h 7072723"/>
              <a:gd name="connsiteX50" fmla="*/ 6442127 w 7393289"/>
              <a:gd name="connsiteY50" fmla="*/ 1778000 h 7072723"/>
              <a:gd name="connsiteX51" fmla="*/ 1917115 w 7393289"/>
              <a:gd name="connsiteY51" fmla="*/ 1053647 h 7072723"/>
              <a:gd name="connsiteX52" fmla="*/ 2077799 w 7393289"/>
              <a:gd name="connsiteY52" fmla="*/ 1120204 h 7072723"/>
              <a:gd name="connsiteX53" fmla="*/ 2077799 w 7393289"/>
              <a:gd name="connsiteY53" fmla="*/ 1441573 h 7072723"/>
              <a:gd name="connsiteX54" fmla="*/ 921098 w 7393289"/>
              <a:gd name="connsiteY54" fmla="*/ 2598275 h 7072723"/>
              <a:gd name="connsiteX55" fmla="*/ 599729 w 7393289"/>
              <a:gd name="connsiteY55" fmla="*/ 2598275 h 7072723"/>
              <a:gd name="connsiteX56" fmla="*/ 599729 w 7393289"/>
              <a:gd name="connsiteY56" fmla="*/ 2276906 h 7072723"/>
              <a:gd name="connsiteX57" fmla="*/ 1756431 w 7393289"/>
              <a:gd name="connsiteY57" fmla="*/ 1120204 h 7072723"/>
              <a:gd name="connsiteX58" fmla="*/ 1917115 w 7393289"/>
              <a:gd name="connsiteY58" fmla="*/ 1053647 h 7072723"/>
              <a:gd name="connsiteX59" fmla="*/ 5572624 w 7393289"/>
              <a:gd name="connsiteY59" fmla="*/ 889000 h 7072723"/>
              <a:gd name="connsiteX60" fmla="*/ 5733309 w 7393289"/>
              <a:gd name="connsiteY60" fmla="*/ 955558 h 7072723"/>
              <a:gd name="connsiteX61" fmla="*/ 5733309 w 7393289"/>
              <a:gd name="connsiteY61" fmla="*/ 1276926 h 7072723"/>
              <a:gd name="connsiteX62" fmla="*/ 691679 w 7393289"/>
              <a:gd name="connsiteY62" fmla="*/ 6318556 h 7072723"/>
              <a:gd name="connsiteX63" fmla="*/ 370311 w 7393289"/>
              <a:gd name="connsiteY63" fmla="*/ 6318556 h 7072723"/>
              <a:gd name="connsiteX64" fmla="*/ 370311 w 7393289"/>
              <a:gd name="connsiteY64" fmla="*/ 5997187 h 7072723"/>
              <a:gd name="connsiteX65" fmla="*/ 5411940 w 7393289"/>
              <a:gd name="connsiteY65" fmla="*/ 955558 h 7072723"/>
              <a:gd name="connsiteX66" fmla="*/ 5572624 w 7393289"/>
              <a:gd name="connsiteY66" fmla="*/ 889000 h 7072723"/>
              <a:gd name="connsiteX67" fmla="*/ 6520609 w 7393289"/>
              <a:gd name="connsiteY67" fmla="*/ 812800 h 7072723"/>
              <a:gd name="connsiteX68" fmla="*/ 6681293 w 7393289"/>
              <a:gd name="connsiteY68" fmla="*/ 879357 h 7072723"/>
              <a:gd name="connsiteX69" fmla="*/ 6681293 w 7393289"/>
              <a:gd name="connsiteY69" fmla="*/ 1200726 h 7072723"/>
              <a:gd name="connsiteX70" fmla="*/ 1773014 w 7393289"/>
              <a:gd name="connsiteY70" fmla="*/ 6109006 h 7072723"/>
              <a:gd name="connsiteX71" fmla="*/ 1451645 w 7393289"/>
              <a:gd name="connsiteY71" fmla="*/ 6109006 h 7072723"/>
              <a:gd name="connsiteX72" fmla="*/ 1451645 w 7393289"/>
              <a:gd name="connsiteY72" fmla="*/ 5787637 h 7072723"/>
              <a:gd name="connsiteX73" fmla="*/ 6359924 w 7393289"/>
              <a:gd name="connsiteY73" fmla="*/ 879357 h 7072723"/>
              <a:gd name="connsiteX74" fmla="*/ 6520609 w 7393289"/>
              <a:gd name="connsiteY74" fmla="*/ 812800 h 7072723"/>
              <a:gd name="connsiteX75" fmla="*/ 3149016 w 7393289"/>
              <a:gd name="connsiteY75" fmla="*/ 685801 h 7072723"/>
              <a:gd name="connsiteX76" fmla="*/ 3309700 w 7393289"/>
              <a:gd name="connsiteY76" fmla="*/ 752358 h 7072723"/>
              <a:gd name="connsiteX77" fmla="*/ 3309700 w 7393289"/>
              <a:gd name="connsiteY77" fmla="*/ 1073727 h 7072723"/>
              <a:gd name="connsiteX78" fmla="*/ 819725 w 7393289"/>
              <a:gd name="connsiteY78" fmla="*/ 3563702 h 7072723"/>
              <a:gd name="connsiteX79" fmla="*/ 498357 w 7393289"/>
              <a:gd name="connsiteY79" fmla="*/ 3563702 h 7072723"/>
              <a:gd name="connsiteX80" fmla="*/ 498357 w 7393289"/>
              <a:gd name="connsiteY80" fmla="*/ 3242333 h 7072723"/>
              <a:gd name="connsiteX81" fmla="*/ 2988331 w 7393289"/>
              <a:gd name="connsiteY81" fmla="*/ 752358 h 7072723"/>
              <a:gd name="connsiteX82" fmla="*/ 3149016 w 7393289"/>
              <a:gd name="connsiteY82" fmla="*/ 685801 h 7072723"/>
              <a:gd name="connsiteX83" fmla="*/ 4660316 w 7393289"/>
              <a:gd name="connsiteY83" fmla="*/ 50800 h 7072723"/>
              <a:gd name="connsiteX84" fmla="*/ 4821001 w 7393289"/>
              <a:gd name="connsiteY84" fmla="*/ 117358 h 7072723"/>
              <a:gd name="connsiteX85" fmla="*/ 4821001 w 7393289"/>
              <a:gd name="connsiteY85" fmla="*/ 438726 h 7072723"/>
              <a:gd name="connsiteX86" fmla="*/ 387926 w 7393289"/>
              <a:gd name="connsiteY86" fmla="*/ 4871802 h 7072723"/>
              <a:gd name="connsiteX87" fmla="*/ 66558 w 7393289"/>
              <a:gd name="connsiteY87" fmla="*/ 4871802 h 7072723"/>
              <a:gd name="connsiteX88" fmla="*/ 66558 w 7393289"/>
              <a:gd name="connsiteY88" fmla="*/ 4550433 h 7072723"/>
              <a:gd name="connsiteX89" fmla="*/ 4499632 w 7393289"/>
              <a:gd name="connsiteY89" fmla="*/ 117358 h 7072723"/>
              <a:gd name="connsiteX90" fmla="*/ 4660316 w 7393289"/>
              <a:gd name="connsiteY90" fmla="*/ 50800 h 7072723"/>
              <a:gd name="connsiteX91" fmla="*/ 5585324 w 7393289"/>
              <a:gd name="connsiteY91" fmla="*/ 0 h 7072723"/>
              <a:gd name="connsiteX92" fmla="*/ 5746009 w 7393289"/>
              <a:gd name="connsiteY92" fmla="*/ 66558 h 7072723"/>
              <a:gd name="connsiteX93" fmla="*/ 5746009 w 7393289"/>
              <a:gd name="connsiteY93" fmla="*/ 387926 h 7072723"/>
              <a:gd name="connsiteX94" fmla="*/ 1047279 w 7393289"/>
              <a:gd name="connsiteY94" fmla="*/ 5086656 h 7072723"/>
              <a:gd name="connsiteX95" fmla="*/ 725911 w 7393289"/>
              <a:gd name="connsiteY95" fmla="*/ 5086656 h 7072723"/>
              <a:gd name="connsiteX96" fmla="*/ 725911 w 7393289"/>
              <a:gd name="connsiteY96" fmla="*/ 4765287 h 7072723"/>
              <a:gd name="connsiteX97" fmla="*/ 5424639 w 7393289"/>
              <a:gd name="connsiteY97" fmla="*/ 66558 h 7072723"/>
              <a:gd name="connsiteX98" fmla="*/ 5585324 w 7393289"/>
              <a:gd name="connsiteY98" fmla="*/ 0 h 707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393289" h="7072723">
                <a:moveTo>
                  <a:pt x="7061699" y="5427269"/>
                </a:moveTo>
                <a:lnTo>
                  <a:pt x="7136236" y="5509281"/>
                </a:lnTo>
                <a:cubicBezTo>
                  <a:pt x="7209239" y="5582284"/>
                  <a:pt x="7285722" y="5651805"/>
                  <a:pt x="7365417" y="5717575"/>
                </a:cubicBezTo>
                <a:lnTo>
                  <a:pt x="7393289" y="5738417"/>
                </a:lnTo>
                <a:lnTo>
                  <a:pt x="7022700" y="6109006"/>
                </a:lnTo>
                <a:cubicBezTo>
                  <a:pt x="6933956" y="6197749"/>
                  <a:pt x="6790074" y="6197749"/>
                  <a:pt x="6701331" y="6109006"/>
                </a:cubicBezTo>
                <a:cubicBezTo>
                  <a:pt x="6612588" y="6020263"/>
                  <a:pt x="6612588" y="5876381"/>
                  <a:pt x="6701331" y="5787637"/>
                </a:cubicBezTo>
                <a:lnTo>
                  <a:pt x="7061699" y="5427269"/>
                </a:lnTo>
                <a:close/>
                <a:moveTo>
                  <a:pt x="6688898" y="4943984"/>
                </a:moveTo>
                <a:lnTo>
                  <a:pt x="6742159" y="5031655"/>
                </a:lnTo>
                <a:cubicBezTo>
                  <a:pt x="6800155" y="5117501"/>
                  <a:pt x="6862173" y="5200406"/>
                  <a:pt x="6927943" y="5280101"/>
                </a:cubicBezTo>
                <a:lnTo>
                  <a:pt x="6960118" y="5315502"/>
                </a:lnTo>
                <a:lnTo>
                  <a:pt x="5855194" y="6420425"/>
                </a:lnTo>
                <a:cubicBezTo>
                  <a:pt x="5766451" y="6509168"/>
                  <a:pt x="5622570" y="6509168"/>
                  <a:pt x="5533825" y="6420425"/>
                </a:cubicBezTo>
                <a:cubicBezTo>
                  <a:pt x="5445083" y="6331682"/>
                  <a:pt x="5445083" y="6187800"/>
                  <a:pt x="5533825" y="6099056"/>
                </a:cubicBezTo>
                <a:lnTo>
                  <a:pt x="6688898" y="4943984"/>
                </a:lnTo>
                <a:close/>
                <a:moveTo>
                  <a:pt x="6400541" y="4363059"/>
                </a:moveTo>
                <a:lnTo>
                  <a:pt x="6444608" y="4483458"/>
                </a:lnTo>
                <a:cubicBezTo>
                  <a:pt x="6485435" y="4579984"/>
                  <a:pt x="6530824" y="4674111"/>
                  <a:pt x="6580507" y="4765567"/>
                </a:cubicBezTo>
                <a:lnTo>
                  <a:pt x="6603282" y="4803056"/>
                </a:lnTo>
                <a:lnTo>
                  <a:pt x="4868999" y="6537339"/>
                </a:lnTo>
                <a:cubicBezTo>
                  <a:pt x="4780255" y="6626082"/>
                  <a:pt x="4636373" y="6626082"/>
                  <a:pt x="4547629" y="6537339"/>
                </a:cubicBezTo>
                <a:cubicBezTo>
                  <a:pt x="4458886" y="6448596"/>
                  <a:pt x="4458886" y="6304714"/>
                  <a:pt x="4547629" y="6215970"/>
                </a:cubicBezTo>
                <a:lnTo>
                  <a:pt x="6400541" y="4363059"/>
                </a:lnTo>
                <a:close/>
                <a:moveTo>
                  <a:pt x="6224109" y="3665036"/>
                </a:moveTo>
                <a:lnTo>
                  <a:pt x="6256560" y="3877668"/>
                </a:lnTo>
                <a:cubicBezTo>
                  <a:pt x="6278055" y="3982712"/>
                  <a:pt x="6304653" y="4085896"/>
                  <a:pt x="6336085" y="4186951"/>
                </a:cubicBezTo>
                <a:lnTo>
                  <a:pt x="6338455" y="4193427"/>
                </a:lnTo>
                <a:lnTo>
                  <a:pt x="3698522" y="6833359"/>
                </a:lnTo>
                <a:cubicBezTo>
                  <a:pt x="3609780" y="6922102"/>
                  <a:pt x="3465898" y="6922102"/>
                  <a:pt x="3377155" y="6833359"/>
                </a:cubicBezTo>
                <a:cubicBezTo>
                  <a:pt x="3288412" y="6744616"/>
                  <a:pt x="3288412" y="6600734"/>
                  <a:pt x="3377155" y="6511990"/>
                </a:cubicBezTo>
                <a:lnTo>
                  <a:pt x="6224109" y="3665036"/>
                </a:lnTo>
                <a:close/>
                <a:moveTo>
                  <a:pt x="6224730" y="2785416"/>
                </a:moveTo>
                <a:lnTo>
                  <a:pt x="6207656" y="2897293"/>
                </a:lnTo>
                <a:cubicBezTo>
                  <a:pt x="6196638" y="3005785"/>
                  <a:pt x="6190994" y="3115864"/>
                  <a:pt x="6190994" y="3227262"/>
                </a:cubicBezTo>
                <a:lnTo>
                  <a:pt x="6202272" y="3450612"/>
                </a:lnTo>
                <a:lnTo>
                  <a:pt x="2646717" y="7006166"/>
                </a:lnTo>
                <a:cubicBezTo>
                  <a:pt x="2557974" y="7094909"/>
                  <a:pt x="2414092" y="7094909"/>
                  <a:pt x="2325349" y="7006166"/>
                </a:cubicBezTo>
                <a:cubicBezTo>
                  <a:pt x="2236605" y="6917423"/>
                  <a:pt x="2236605" y="6773541"/>
                  <a:pt x="2325349" y="6684797"/>
                </a:cubicBezTo>
                <a:lnTo>
                  <a:pt x="6224730" y="2785416"/>
                </a:lnTo>
                <a:close/>
                <a:moveTo>
                  <a:pt x="6442127" y="1778000"/>
                </a:moveTo>
                <a:cubicBezTo>
                  <a:pt x="6471206" y="1778000"/>
                  <a:pt x="6500284" y="1783547"/>
                  <a:pt x="6527639" y="1794640"/>
                </a:cubicBezTo>
                <a:lnTo>
                  <a:pt x="6529201" y="1795461"/>
                </a:lnTo>
                <a:lnTo>
                  <a:pt x="6444608" y="1971066"/>
                </a:lnTo>
                <a:cubicBezTo>
                  <a:pt x="6403781" y="2067592"/>
                  <a:pt x="6367516" y="2166518"/>
                  <a:pt x="6336085" y="2267573"/>
                </a:cubicBezTo>
                <a:lnTo>
                  <a:pt x="6278946" y="2489793"/>
                </a:lnTo>
                <a:lnTo>
                  <a:pt x="1833512" y="6935227"/>
                </a:lnTo>
                <a:cubicBezTo>
                  <a:pt x="1744769" y="7023970"/>
                  <a:pt x="1600886" y="7023970"/>
                  <a:pt x="1512143" y="6935227"/>
                </a:cubicBezTo>
                <a:cubicBezTo>
                  <a:pt x="1423400" y="6846484"/>
                  <a:pt x="1423400" y="6702602"/>
                  <a:pt x="1512143" y="6613858"/>
                </a:cubicBezTo>
                <a:lnTo>
                  <a:pt x="6281443" y="1844558"/>
                </a:lnTo>
                <a:cubicBezTo>
                  <a:pt x="6325815" y="1800186"/>
                  <a:pt x="6383971" y="1778000"/>
                  <a:pt x="6442127" y="1778000"/>
                </a:cubicBezTo>
                <a:close/>
                <a:moveTo>
                  <a:pt x="1917115" y="1053647"/>
                </a:moveTo>
                <a:cubicBezTo>
                  <a:pt x="1975271" y="1053647"/>
                  <a:pt x="2033428" y="1075833"/>
                  <a:pt x="2077799" y="1120204"/>
                </a:cubicBezTo>
                <a:cubicBezTo>
                  <a:pt x="2166543" y="1208948"/>
                  <a:pt x="2166543" y="1352830"/>
                  <a:pt x="2077799" y="1441573"/>
                </a:cubicBezTo>
                <a:lnTo>
                  <a:pt x="921098" y="2598275"/>
                </a:lnTo>
                <a:cubicBezTo>
                  <a:pt x="832354" y="2687018"/>
                  <a:pt x="688473" y="2687018"/>
                  <a:pt x="599729" y="2598275"/>
                </a:cubicBezTo>
                <a:cubicBezTo>
                  <a:pt x="510986" y="2509531"/>
                  <a:pt x="510986" y="2365649"/>
                  <a:pt x="599729" y="2276906"/>
                </a:cubicBezTo>
                <a:lnTo>
                  <a:pt x="1756431" y="1120204"/>
                </a:lnTo>
                <a:cubicBezTo>
                  <a:pt x="1800802" y="1075833"/>
                  <a:pt x="1858958" y="1053647"/>
                  <a:pt x="1917115" y="1053647"/>
                </a:cubicBezTo>
                <a:close/>
                <a:moveTo>
                  <a:pt x="5572624" y="889000"/>
                </a:moveTo>
                <a:cubicBezTo>
                  <a:pt x="5630781" y="889000"/>
                  <a:pt x="5688937" y="911186"/>
                  <a:pt x="5733309" y="955558"/>
                </a:cubicBezTo>
                <a:cubicBezTo>
                  <a:pt x="5822051" y="1044301"/>
                  <a:pt x="5822051" y="1188183"/>
                  <a:pt x="5733309" y="1276926"/>
                </a:cubicBezTo>
                <a:lnTo>
                  <a:pt x="691679" y="6318556"/>
                </a:lnTo>
                <a:cubicBezTo>
                  <a:pt x="602936" y="6407299"/>
                  <a:pt x="459054" y="6407299"/>
                  <a:pt x="370311" y="6318556"/>
                </a:cubicBezTo>
                <a:cubicBezTo>
                  <a:pt x="281567" y="6229813"/>
                  <a:pt x="281567" y="6085931"/>
                  <a:pt x="370311" y="5997187"/>
                </a:cubicBezTo>
                <a:lnTo>
                  <a:pt x="5411940" y="955558"/>
                </a:lnTo>
                <a:cubicBezTo>
                  <a:pt x="5456312" y="911186"/>
                  <a:pt x="5514468" y="889000"/>
                  <a:pt x="5572624" y="889000"/>
                </a:cubicBezTo>
                <a:close/>
                <a:moveTo>
                  <a:pt x="6520609" y="812800"/>
                </a:moveTo>
                <a:cubicBezTo>
                  <a:pt x="6578765" y="812800"/>
                  <a:pt x="6636922" y="834986"/>
                  <a:pt x="6681293" y="879357"/>
                </a:cubicBezTo>
                <a:cubicBezTo>
                  <a:pt x="6770036" y="968100"/>
                  <a:pt x="6770036" y="1111983"/>
                  <a:pt x="6681293" y="1200726"/>
                </a:cubicBezTo>
                <a:lnTo>
                  <a:pt x="1773014" y="6109006"/>
                </a:lnTo>
                <a:cubicBezTo>
                  <a:pt x="1684271" y="6197749"/>
                  <a:pt x="1540389" y="6197749"/>
                  <a:pt x="1451645" y="6109006"/>
                </a:cubicBezTo>
                <a:cubicBezTo>
                  <a:pt x="1362902" y="6020262"/>
                  <a:pt x="1362902" y="5876380"/>
                  <a:pt x="1451645" y="5787637"/>
                </a:cubicBezTo>
                <a:lnTo>
                  <a:pt x="6359924" y="879357"/>
                </a:lnTo>
                <a:cubicBezTo>
                  <a:pt x="6404296" y="834986"/>
                  <a:pt x="6462453" y="812800"/>
                  <a:pt x="6520609" y="812800"/>
                </a:cubicBezTo>
                <a:close/>
                <a:moveTo>
                  <a:pt x="3149016" y="685801"/>
                </a:moveTo>
                <a:cubicBezTo>
                  <a:pt x="3207172" y="685801"/>
                  <a:pt x="3265328" y="707987"/>
                  <a:pt x="3309700" y="752358"/>
                </a:cubicBezTo>
                <a:cubicBezTo>
                  <a:pt x="3398443" y="841102"/>
                  <a:pt x="3398443" y="984984"/>
                  <a:pt x="3309700" y="1073727"/>
                </a:cubicBezTo>
                <a:lnTo>
                  <a:pt x="819725" y="3563702"/>
                </a:lnTo>
                <a:cubicBezTo>
                  <a:pt x="730982" y="3652445"/>
                  <a:pt x="587100" y="3652445"/>
                  <a:pt x="498357" y="3563702"/>
                </a:cubicBezTo>
                <a:cubicBezTo>
                  <a:pt x="409613" y="3474958"/>
                  <a:pt x="409613" y="3331077"/>
                  <a:pt x="498357" y="3242333"/>
                </a:cubicBezTo>
                <a:lnTo>
                  <a:pt x="2988331" y="752358"/>
                </a:lnTo>
                <a:cubicBezTo>
                  <a:pt x="3032703" y="707987"/>
                  <a:pt x="3090859" y="685801"/>
                  <a:pt x="3149016" y="685801"/>
                </a:cubicBezTo>
                <a:close/>
                <a:moveTo>
                  <a:pt x="4660316" y="50800"/>
                </a:moveTo>
                <a:cubicBezTo>
                  <a:pt x="4718473" y="50800"/>
                  <a:pt x="4776629" y="72986"/>
                  <a:pt x="4821001" y="117358"/>
                </a:cubicBezTo>
                <a:cubicBezTo>
                  <a:pt x="4909744" y="206101"/>
                  <a:pt x="4909744" y="349983"/>
                  <a:pt x="4821001" y="438726"/>
                </a:cubicBezTo>
                <a:lnTo>
                  <a:pt x="387926" y="4871802"/>
                </a:lnTo>
                <a:cubicBezTo>
                  <a:pt x="299183" y="4960545"/>
                  <a:pt x="155301" y="4960545"/>
                  <a:pt x="66558" y="4871802"/>
                </a:cubicBezTo>
                <a:cubicBezTo>
                  <a:pt x="-22186" y="4783058"/>
                  <a:pt x="-22186" y="4639176"/>
                  <a:pt x="66558" y="4550433"/>
                </a:cubicBezTo>
                <a:lnTo>
                  <a:pt x="4499632" y="117358"/>
                </a:lnTo>
                <a:cubicBezTo>
                  <a:pt x="4544004" y="72986"/>
                  <a:pt x="4602162" y="50800"/>
                  <a:pt x="4660316" y="50800"/>
                </a:cubicBezTo>
                <a:close/>
                <a:moveTo>
                  <a:pt x="5585324" y="0"/>
                </a:moveTo>
                <a:cubicBezTo>
                  <a:pt x="5643481" y="0"/>
                  <a:pt x="5701637" y="22186"/>
                  <a:pt x="5746009" y="66558"/>
                </a:cubicBezTo>
                <a:cubicBezTo>
                  <a:pt x="5834751" y="155301"/>
                  <a:pt x="5834751" y="299183"/>
                  <a:pt x="5746009" y="387926"/>
                </a:cubicBezTo>
                <a:lnTo>
                  <a:pt x="1047279" y="5086656"/>
                </a:lnTo>
                <a:cubicBezTo>
                  <a:pt x="958536" y="5175399"/>
                  <a:pt x="814654" y="5175399"/>
                  <a:pt x="725911" y="5086656"/>
                </a:cubicBezTo>
                <a:cubicBezTo>
                  <a:pt x="637167" y="4997913"/>
                  <a:pt x="637167" y="4854030"/>
                  <a:pt x="725911" y="4765287"/>
                </a:cubicBezTo>
                <a:lnTo>
                  <a:pt x="5424639" y="66558"/>
                </a:lnTo>
                <a:cubicBezTo>
                  <a:pt x="5469011" y="22186"/>
                  <a:pt x="5527167" y="0"/>
                  <a:pt x="5585324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-1039081" y="595261"/>
            <a:ext cx="7393289" cy="7072723"/>
          </a:xfrm>
          <a:custGeom>
            <a:avLst/>
            <a:gdLst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6688898 w 11843796"/>
              <a:gd name="connsiteY7" fmla="*/ 4943984 h 7072723"/>
              <a:gd name="connsiteX8" fmla="*/ 6742159 w 11843796"/>
              <a:gd name="connsiteY8" fmla="*/ 5031655 h 7072723"/>
              <a:gd name="connsiteX9" fmla="*/ 6927943 w 11843796"/>
              <a:gd name="connsiteY9" fmla="*/ 5280101 h 7072723"/>
              <a:gd name="connsiteX10" fmla="*/ 6960118 w 11843796"/>
              <a:gd name="connsiteY10" fmla="*/ 5315502 h 7072723"/>
              <a:gd name="connsiteX11" fmla="*/ 5855194 w 11843796"/>
              <a:gd name="connsiteY11" fmla="*/ 6420425 h 7072723"/>
              <a:gd name="connsiteX12" fmla="*/ 5533825 w 11843796"/>
              <a:gd name="connsiteY12" fmla="*/ 6420425 h 7072723"/>
              <a:gd name="connsiteX13" fmla="*/ 5533825 w 11843796"/>
              <a:gd name="connsiteY13" fmla="*/ 6099056 h 7072723"/>
              <a:gd name="connsiteX14" fmla="*/ 6400541 w 11843796"/>
              <a:gd name="connsiteY14" fmla="*/ 4363059 h 7072723"/>
              <a:gd name="connsiteX15" fmla="*/ 6444608 w 11843796"/>
              <a:gd name="connsiteY15" fmla="*/ 4483458 h 7072723"/>
              <a:gd name="connsiteX16" fmla="*/ 6580507 w 11843796"/>
              <a:gd name="connsiteY16" fmla="*/ 4765567 h 7072723"/>
              <a:gd name="connsiteX17" fmla="*/ 6603282 w 11843796"/>
              <a:gd name="connsiteY17" fmla="*/ 4803056 h 7072723"/>
              <a:gd name="connsiteX18" fmla="*/ 4868999 w 11843796"/>
              <a:gd name="connsiteY18" fmla="*/ 6537339 h 7072723"/>
              <a:gd name="connsiteX19" fmla="*/ 4547629 w 11843796"/>
              <a:gd name="connsiteY19" fmla="*/ 6537339 h 7072723"/>
              <a:gd name="connsiteX20" fmla="*/ 4547629 w 11843796"/>
              <a:gd name="connsiteY20" fmla="*/ 6215970 h 7072723"/>
              <a:gd name="connsiteX21" fmla="*/ 6224109 w 11843796"/>
              <a:gd name="connsiteY21" fmla="*/ 3665036 h 7072723"/>
              <a:gd name="connsiteX22" fmla="*/ 6256560 w 11843796"/>
              <a:gd name="connsiteY22" fmla="*/ 3877668 h 7072723"/>
              <a:gd name="connsiteX23" fmla="*/ 6336085 w 11843796"/>
              <a:gd name="connsiteY23" fmla="*/ 4186951 h 7072723"/>
              <a:gd name="connsiteX24" fmla="*/ 6338455 w 11843796"/>
              <a:gd name="connsiteY24" fmla="*/ 4193427 h 7072723"/>
              <a:gd name="connsiteX25" fmla="*/ 3698522 w 11843796"/>
              <a:gd name="connsiteY25" fmla="*/ 6833359 h 7072723"/>
              <a:gd name="connsiteX26" fmla="*/ 3377155 w 11843796"/>
              <a:gd name="connsiteY26" fmla="*/ 6833359 h 7072723"/>
              <a:gd name="connsiteX27" fmla="*/ 3377155 w 11843796"/>
              <a:gd name="connsiteY27" fmla="*/ 6511990 h 7072723"/>
              <a:gd name="connsiteX28" fmla="*/ 6224730 w 11843796"/>
              <a:gd name="connsiteY28" fmla="*/ 2785416 h 7072723"/>
              <a:gd name="connsiteX29" fmla="*/ 6207656 w 11843796"/>
              <a:gd name="connsiteY29" fmla="*/ 2897293 h 7072723"/>
              <a:gd name="connsiteX30" fmla="*/ 6190994 w 11843796"/>
              <a:gd name="connsiteY30" fmla="*/ 3227262 h 7072723"/>
              <a:gd name="connsiteX31" fmla="*/ 6202272 w 11843796"/>
              <a:gd name="connsiteY31" fmla="*/ 3450612 h 7072723"/>
              <a:gd name="connsiteX32" fmla="*/ 2646717 w 11843796"/>
              <a:gd name="connsiteY32" fmla="*/ 7006166 h 7072723"/>
              <a:gd name="connsiteX33" fmla="*/ 2325349 w 11843796"/>
              <a:gd name="connsiteY33" fmla="*/ 7006166 h 7072723"/>
              <a:gd name="connsiteX34" fmla="*/ 2325349 w 11843796"/>
              <a:gd name="connsiteY34" fmla="*/ 6684797 h 7072723"/>
              <a:gd name="connsiteX35" fmla="*/ 6442127 w 11843796"/>
              <a:gd name="connsiteY35" fmla="*/ 1778000 h 7072723"/>
              <a:gd name="connsiteX36" fmla="*/ 6527639 w 11843796"/>
              <a:gd name="connsiteY36" fmla="*/ 1794640 h 7072723"/>
              <a:gd name="connsiteX37" fmla="*/ 6529201 w 11843796"/>
              <a:gd name="connsiteY37" fmla="*/ 1795461 h 7072723"/>
              <a:gd name="connsiteX38" fmla="*/ 6444608 w 11843796"/>
              <a:gd name="connsiteY38" fmla="*/ 1971066 h 7072723"/>
              <a:gd name="connsiteX39" fmla="*/ 6336085 w 11843796"/>
              <a:gd name="connsiteY39" fmla="*/ 2267573 h 7072723"/>
              <a:gd name="connsiteX40" fmla="*/ 6278946 w 11843796"/>
              <a:gd name="connsiteY40" fmla="*/ 2489793 h 7072723"/>
              <a:gd name="connsiteX41" fmla="*/ 1833512 w 11843796"/>
              <a:gd name="connsiteY41" fmla="*/ 6935227 h 7072723"/>
              <a:gd name="connsiteX42" fmla="*/ 1512143 w 11843796"/>
              <a:gd name="connsiteY42" fmla="*/ 6935227 h 7072723"/>
              <a:gd name="connsiteX43" fmla="*/ 1512143 w 11843796"/>
              <a:gd name="connsiteY43" fmla="*/ 6613858 h 7072723"/>
              <a:gd name="connsiteX44" fmla="*/ 6281443 w 11843796"/>
              <a:gd name="connsiteY44" fmla="*/ 1844558 h 7072723"/>
              <a:gd name="connsiteX45" fmla="*/ 6442127 w 11843796"/>
              <a:gd name="connsiteY45" fmla="*/ 1778000 h 7072723"/>
              <a:gd name="connsiteX46" fmla="*/ 1917115 w 11843796"/>
              <a:gd name="connsiteY46" fmla="*/ 1053647 h 7072723"/>
              <a:gd name="connsiteX47" fmla="*/ 2077799 w 11843796"/>
              <a:gd name="connsiteY47" fmla="*/ 1120204 h 7072723"/>
              <a:gd name="connsiteX48" fmla="*/ 2077799 w 11843796"/>
              <a:gd name="connsiteY48" fmla="*/ 1441573 h 7072723"/>
              <a:gd name="connsiteX49" fmla="*/ 921098 w 11843796"/>
              <a:gd name="connsiteY49" fmla="*/ 2598275 h 7072723"/>
              <a:gd name="connsiteX50" fmla="*/ 599729 w 11843796"/>
              <a:gd name="connsiteY50" fmla="*/ 2598275 h 7072723"/>
              <a:gd name="connsiteX51" fmla="*/ 599729 w 11843796"/>
              <a:gd name="connsiteY51" fmla="*/ 2276906 h 7072723"/>
              <a:gd name="connsiteX52" fmla="*/ 1756431 w 11843796"/>
              <a:gd name="connsiteY52" fmla="*/ 1120204 h 7072723"/>
              <a:gd name="connsiteX53" fmla="*/ 1917115 w 11843796"/>
              <a:gd name="connsiteY53" fmla="*/ 1053647 h 7072723"/>
              <a:gd name="connsiteX54" fmla="*/ 11725472 w 11843796"/>
              <a:gd name="connsiteY54" fmla="*/ 972968 h 7072723"/>
              <a:gd name="connsiteX55" fmla="*/ 11756353 w 11843796"/>
              <a:gd name="connsiteY55" fmla="*/ 989218 h 7072723"/>
              <a:gd name="connsiteX56" fmla="*/ 11792001 w 11843796"/>
              <a:gd name="connsiteY56" fmla="*/ 1018337 h 7072723"/>
              <a:gd name="connsiteX57" fmla="*/ 11841919 w 11843796"/>
              <a:gd name="connsiteY57" fmla="*/ 1093510 h 7072723"/>
              <a:gd name="connsiteX58" fmla="*/ 11843796 w 11843796"/>
              <a:gd name="connsiteY58" fmla="*/ 1103157 h 7072723"/>
              <a:gd name="connsiteX59" fmla="*/ 5572624 w 11843796"/>
              <a:gd name="connsiteY59" fmla="*/ 889000 h 7072723"/>
              <a:gd name="connsiteX60" fmla="*/ 5733309 w 11843796"/>
              <a:gd name="connsiteY60" fmla="*/ 955558 h 7072723"/>
              <a:gd name="connsiteX61" fmla="*/ 5733309 w 11843796"/>
              <a:gd name="connsiteY61" fmla="*/ 1276926 h 7072723"/>
              <a:gd name="connsiteX62" fmla="*/ 691679 w 11843796"/>
              <a:gd name="connsiteY62" fmla="*/ 6318556 h 7072723"/>
              <a:gd name="connsiteX63" fmla="*/ 370311 w 11843796"/>
              <a:gd name="connsiteY63" fmla="*/ 6318556 h 7072723"/>
              <a:gd name="connsiteX64" fmla="*/ 370311 w 11843796"/>
              <a:gd name="connsiteY64" fmla="*/ 5997187 h 7072723"/>
              <a:gd name="connsiteX65" fmla="*/ 5411940 w 11843796"/>
              <a:gd name="connsiteY65" fmla="*/ 955558 h 7072723"/>
              <a:gd name="connsiteX66" fmla="*/ 5572624 w 11843796"/>
              <a:gd name="connsiteY66" fmla="*/ 889000 h 7072723"/>
              <a:gd name="connsiteX67" fmla="*/ 6520609 w 11843796"/>
              <a:gd name="connsiteY67" fmla="*/ 812800 h 7072723"/>
              <a:gd name="connsiteX68" fmla="*/ 6681293 w 11843796"/>
              <a:gd name="connsiteY68" fmla="*/ 879357 h 7072723"/>
              <a:gd name="connsiteX69" fmla="*/ 6681293 w 11843796"/>
              <a:gd name="connsiteY69" fmla="*/ 1200726 h 7072723"/>
              <a:gd name="connsiteX70" fmla="*/ 1773014 w 11843796"/>
              <a:gd name="connsiteY70" fmla="*/ 6109006 h 7072723"/>
              <a:gd name="connsiteX71" fmla="*/ 1451645 w 11843796"/>
              <a:gd name="connsiteY71" fmla="*/ 6109006 h 7072723"/>
              <a:gd name="connsiteX72" fmla="*/ 1451645 w 11843796"/>
              <a:gd name="connsiteY72" fmla="*/ 5787637 h 7072723"/>
              <a:gd name="connsiteX73" fmla="*/ 6359924 w 11843796"/>
              <a:gd name="connsiteY73" fmla="*/ 879357 h 7072723"/>
              <a:gd name="connsiteX74" fmla="*/ 6520609 w 11843796"/>
              <a:gd name="connsiteY74" fmla="*/ 812800 h 7072723"/>
              <a:gd name="connsiteX75" fmla="*/ 3149016 w 11843796"/>
              <a:gd name="connsiteY75" fmla="*/ 685801 h 7072723"/>
              <a:gd name="connsiteX76" fmla="*/ 3309700 w 11843796"/>
              <a:gd name="connsiteY76" fmla="*/ 752358 h 7072723"/>
              <a:gd name="connsiteX77" fmla="*/ 3309700 w 11843796"/>
              <a:gd name="connsiteY77" fmla="*/ 1073727 h 7072723"/>
              <a:gd name="connsiteX78" fmla="*/ 819725 w 11843796"/>
              <a:gd name="connsiteY78" fmla="*/ 3563702 h 7072723"/>
              <a:gd name="connsiteX79" fmla="*/ 498357 w 11843796"/>
              <a:gd name="connsiteY79" fmla="*/ 3563702 h 7072723"/>
              <a:gd name="connsiteX80" fmla="*/ 498357 w 11843796"/>
              <a:gd name="connsiteY80" fmla="*/ 3242333 h 7072723"/>
              <a:gd name="connsiteX81" fmla="*/ 2988331 w 11843796"/>
              <a:gd name="connsiteY81" fmla="*/ 752358 h 7072723"/>
              <a:gd name="connsiteX82" fmla="*/ 3149016 w 11843796"/>
              <a:gd name="connsiteY82" fmla="*/ 685801 h 7072723"/>
              <a:gd name="connsiteX83" fmla="*/ 4660316 w 11843796"/>
              <a:gd name="connsiteY83" fmla="*/ 50800 h 7072723"/>
              <a:gd name="connsiteX84" fmla="*/ 4821001 w 11843796"/>
              <a:gd name="connsiteY84" fmla="*/ 117358 h 7072723"/>
              <a:gd name="connsiteX85" fmla="*/ 4821001 w 11843796"/>
              <a:gd name="connsiteY85" fmla="*/ 438726 h 7072723"/>
              <a:gd name="connsiteX86" fmla="*/ 387926 w 11843796"/>
              <a:gd name="connsiteY86" fmla="*/ 4871802 h 7072723"/>
              <a:gd name="connsiteX87" fmla="*/ 66558 w 11843796"/>
              <a:gd name="connsiteY87" fmla="*/ 4871802 h 7072723"/>
              <a:gd name="connsiteX88" fmla="*/ 66558 w 11843796"/>
              <a:gd name="connsiteY88" fmla="*/ 4550433 h 7072723"/>
              <a:gd name="connsiteX89" fmla="*/ 4499632 w 11843796"/>
              <a:gd name="connsiteY89" fmla="*/ 117358 h 7072723"/>
              <a:gd name="connsiteX90" fmla="*/ 4660316 w 11843796"/>
              <a:gd name="connsiteY90" fmla="*/ 50800 h 7072723"/>
              <a:gd name="connsiteX91" fmla="*/ 5585324 w 11843796"/>
              <a:gd name="connsiteY91" fmla="*/ 0 h 7072723"/>
              <a:gd name="connsiteX92" fmla="*/ 5746009 w 11843796"/>
              <a:gd name="connsiteY92" fmla="*/ 66558 h 7072723"/>
              <a:gd name="connsiteX93" fmla="*/ 5746009 w 11843796"/>
              <a:gd name="connsiteY93" fmla="*/ 387926 h 7072723"/>
              <a:gd name="connsiteX94" fmla="*/ 1047279 w 11843796"/>
              <a:gd name="connsiteY94" fmla="*/ 5086656 h 7072723"/>
              <a:gd name="connsiteX95" fmla="*/ 725911 w 11843796"/>
              <a:gd name="connsiteY95" fmla="*/ 5086656 h 7072723"/>
              <a:gd name="connsiteX96" fmla="*/ 725911 w 11843796"/>
              <a:gd name="connsiteY96" fmla="*/ 4765287 h 7072723"/>
              <a:gd name="connsiteX97" fmla="*/ 5424639 w 11843796"/>
              <a:gd name="connsiteY97" fmla="*/ 66558 h 7072723"/>
              <a:gd name="connsiteX98" fmla="*/ 5585324 w 11843796"/>
              <a:gd name="connsiteY98" fmla="*/ 0 h 7072723"/>
              <a:gd name="connsiteX0" fmla="*/ 7061699 w 11843796"/>
              <a:gd name="connsiteY0" fmla="*/ 5427269 h 7072723"/>
              <a:gd name="connsiteX1" fmla="*/ 7136236 w 11843796"/>
              <a:gd name="connsiteY1" fmla="*/ 5509281 h 7072723"/>
              <a:gd name="connsiteX2" fmla="*/ 7365417 w 11843796"/>
              <a:gd name="connsiteY2" fmla="*/ 5717575 h 7072723"/>
              <a:gd name="connsiteX3" fmla="*/ 7393289 w 11843796"/>
              <a:gd name="connsiteY3" fmla="*/ 5738417 h 7072723"/>
              <a:gd name="connsiteX4" fmla="*/ 7022700 w 11843796"/>
              <a:gd name="connsiteY4" fmla="*/ 6109006 h 7072723"/>
              <a:gd name="connsiteX5" fmla="*/ 6701331 w 11843796"/>
              <a:gd name="connsiteY5" fmla="*/ 6109006 h 7072723"/>
              <a:gd name="connsiteX6" fmla="*/ 6701331 w 11843796"/>
              <a:gd name="connsiteY6" fmla="*/ 5787637 h 7072723"/>
              <a:gd name="connsiteX7" fmla="*/ 7061699 w 11843796"/>
              <a:gd name="connsiteY7" fmla="*/ 5427269 h 7072723"/>
              <a:gd name="connsiteX8" fmla="*/ 6688898 w 11843796"/>
              <a:gd name="connsiteY8" fmla="*/ 4943984 h 7072723"/>
              <a:gd name="connsiteX9" fmla="*/ 6742159 w 11843796"/>
              <a:gd name="connsiteY9" fmla="*/ 5031655 h 7072723"/>
              <a:gd name="connsiteX10" fmla="*/ 6927943 w 11843796"/>
              <a:gd name="connsiteY10" fmla="*/ 5280101 h 7072723"/>
              <a:gd name="connsiteX11" fmla="*/ 6960118 w 11843796"/>
              <a:gd name="connsiteY11" fmla="*/ 5315502 h 7072723"/>
              <a:gd name="connsiteX12" fmla="*/ 5855194 w 11843796"/>
              <a:gd name="connsiteY12" fmla="*/ 6420425 h 7072723"/>
              <a:gd name="connsiteX13" fmla="*/ 5533825 w 11843796"/>
              <a:gd name="connsiteY13" fmla="*/ 6420425 h 7072723"/>
              <a:gd name="connsiteX14" fmla="*/ 5533825 w 11843796"/>
              <a:gd name="connsiteY14" fmla="*/ 6099056 h 7072723"/>
              <a:gd name="connsiteX15" fmla="*/ 6688898 w 11843796"/>
              <a:gd name="connsiteY15" fmla="*/ 4943984 h 7072723"/>
              <a:gd name="connsiteX16" fmla="*/ 6400541 w 11843796"/>
              <a:gd name="connsiteY16" fmla="*/ 4363059 h 7072723"/>
              <a:gd name="connsiteX17" fmla="*/ 6444608 w 11843796"/>
              <a:gd name="connsiteY17" fmla="*/ 4483458 h 7072723"/>
              <a:gd name="connsiteX18" fmla="*/ 6580507 w 11843796"/>
              <a:gd name="connsiteY18" fmla="*/ 4765567 h 7072723"/>
              <a:gd name="connsiteX19" fmla="*/ 6603282 w 11843796"/>
              <a:gd name="connsiteY19" fmla="*/ 4803056 h 7072723"/>
              <a:gd name="connsiteX20" fmla="*/ 4868999 w 11843796"/>
              <a:gd name="connsiteY20" fmla="*/ 6537339 h 7072723"/>
              <a:gd name="connsiteX21" fmla="*/ 4547629 w 11843796"/>
              <a:gd name="connsiteY21" fmla="*/ 6537339 h 7072723"/>
              <a:gd name="connsiteX22" fmla="*/ 4547629 w 11843796"/>
              <a:gd name="connsiteY22" fmla="*/ 6215970 h 7072723"/>
              <a:gd name="connsiteX23" fmla="*/ 6400541 w 11843796"/>
              <a:gd name="connsiteY23" fmla="*/ 4363059 h 7072723"/>
              <a:gd name="connsiteX24" fmla="*/ 6224109 w 11843796"/>
              <a:gd name="connsiteY24" fmla="*/ 3665036 h 7072723"/>
              <a:gd name="connsiteX25" fmla="*/ 6256560 w 11843796"/>
              <a:gd name="connsiteY25" fmla="*/ 3877668 h 7072723"/>
              <a:gd name="connsiteX26" fmla="*/ 6336085 w 11843796"/>
              <a:gd name="connsiteY26" fmla="*/ 4186951 h 7072723"/>
              <a:gd name="connsiteX27" fmla="*/ 6338455 w 11843796"/>
              <a:gd name="connsiteY27" fmla="*/ 4193427 h 7072723"/>
              <a:gd name="connsiteX28" fmla="*/ 3698522 w 11843796"/>
              <a:gd name="connsiteY28" fmla="*/ 6833359 h 7072723"/>
              <a:gd name="connsiteX29" fmla="*/ 3377155 w 11843796"/>
              <a:gd name="connsiteY29" fmla="*/ 6833359 h 7072723"/>
              <a:gd name="connsiteX30" fmla="*/ 3377155 w 11843796"/>
              <a:gd name="connsiteY30" fmla="*/ 6511990 h 7072723"/>
              <a:gd name="connsiteX31" fmla="*/ 6224109 w 11843796"/>
              <a:gd name="connsiteY31" fmla="*/ 3665036 h 7072723"/>
              <a:gd name="connsiteX32" fmla="*/ 6224730 w 11843796"/>
              <a:gd name="connsiteY32" fmla="*/ 2785416 h 7072723"/>
              <a:gd name="connsiteX33" fmla="*/ 6207656 w 11843796"/>
              <a:gd name="connsiteY33" fmla="*/ 2897293 h 7072723"/>
              <a:gd name="connsiteX34" fmla="*/ 6190994 w 11843796"/>
              <a:gd name="connsiteY34" fmla="*/ 3227262 h 7072723"/>
              <a:gd name="connsiteX35" fmla="*/ 6202272 w 11843796"/>
              <a:gd name="connsiteY35" fmla="*/ 3450612 h 7072723"/>
              <a:gd name="connsiteX36" fmla="*/ 2646717 w 11843796"/>
              <a:gd name="connsiteY36" fmla="*/ 7006166 h 7072723"/>
              <a:gd name="connsiteX37" fmla="*/ 2325349 w 11843796"/>
              <a:gd name="connsiteY37" fmla="*/ 7006166 h 7072723"/>
              <a:gd name="connsiteX38" fmla="*/ 2325349 w 11843796"/>
              <a:gd name="connsiteY38" fmla="*/ 6684797 h 7072723"/>
              <a:gd name="connsiteX39" fmla="*/ 6224730 w 11843796"/>
              <a:gd name="connsiteY39" fmla="*/ 2785416 h 7072723"/>
              <a:gd name="connsiteX40" fmla="*/ 6442127 w 11843796"/>
              <a:gd name="connsiteY40" fmla="*/ 1778000 h 7072723"/>
              <a:gd name="connsiteX41" fmla="*/ 6527639 w 11843796"/>
              <a:gd name="connsiteY41" fmla="*/ 1794640 h 7072723"/>
              <a:gd name="connsiteX42" fmla="*/ 6529201 w 11843796"/>
              <a:gd name="connsiteY42" fmla="*/ 1795461 h 7072723"/>
              <a:gd name="connsiteX43" fmla="*/ 6444608 w 11843796"/>
              <a:gd name="connsiteY43" fmla="*/ 1971066 h 7072723"/>
              <a:gd name="connsiteX44" fmla="*/ 6336085 w 11843796"/>
              <a:gd name="connsiteY44" fmla="*/ 2267573 h 7072723"/>
              <a:gd name="connsiteX45" fmla="*/ 6278946 w 11843796"/>
              <a:gd name="connsiteY45" fmla="*/ 2489793 h 7072723"/>
              <a:gd name="connsiteX46" fmla="*/ 1833512 w 11843796"/>
              <a:gd name="connsiteY46" fmla="*/ 6935227 h 7072723"/>
              <a:gd name="connsiteX47" fmla="*/ 1512143 w 11843796"/>
              <a:gd name="connsiteY47" fmla="*/ 6935227 h 7072723"/>
              <a:gd name="connsiteX48" fmla="*/ 1512143 w 11843796"/>
              <a:gd name="connsiteY48" fmla="*/ 6613858 h 7072723"/>
              <a:gd name="connsiteX49" fmla="*/ 6281443 w 11843796"/>
              <a:gd name="connsiteY49" fmla="*/ 1844558 h 7072723"/>
              <a:gd name="connsiteX50" fmla="*/ 6442127 w 11843796"/>
              <a:gd name="connsiteY50" fmla="*/ 1778000 h 7072723"/>
              <a:gd name="connsiteX51" fmla="*/ 1917115 w 11843796"/>
              <a:gd name="connsiteY51" fmla="*/ 1053647 h 7072723"/>
              <a:gd name="connsiteX52" fmla="*/ 2077799 w 11843796"/>
              <a:gd name="connsiteY52" fmla="*/ 1120204 h 7072723"/>
              <a:gd name="connsiteX53" fmla="*/ 2077799 w 11843796"/>
              <a:gd name="connsiteY53" fmla="*/ 1441573 h 7072723"/>
              <a:gd name="connsiteX54" fmla="*/ 921098 w 11843796"/>
              <a:gd name="connsiteY54" fmla="*/ 2598275 h 7072723"/>
              <a:gd name="connsiteX55" fmla="*/ 599729 w 11843796"/>
              <a:gd name="connsiteY55" fmla="*/ 2598275 h 7072723"/>
              <a:gd name="connsiteX56" fmla="*/ 599729 w 11843796"/>
              <a:gd name="connsiteY56" fmla="*/ 2276906 h 7072723"/>
              <a:gd name="connsiteX57" fmla="*/ 1756431 w 11843796"/>
              <a:gd name="connsiteY57" fmla="*/ 1120204 h 7072723"/>
              <a:gd name="connsiteX58" fmla="*/ 1917115 w 11843796"/>
              <a:gd name="connsiteY58" fmla="*/ 1053647 h 7072723"/>
              <a:gd name="connsiteX59" fmla="*/ 11725472 w 11843796"/>
              <a:gd name="connsiteY59" fmla="*/ 972968 h 7072723"/>
              <a:gd name="connsiteX60" fmla="*/ 11756353 w 11843796"/>
              <a:gd name="connsiteY60" fmla="*/ 989218 h 7072723"/>
              <a:gd name="connsiteX61" fmla="*/ 11841919 w 11843796"/>
              <a:gd name="connsiteY61" fmla="*/ 1093510 h 7072723"/>
              <a:gd name="connsiteX62" fmla="*/ 11843796 w 11843796"/>
              <a:gd name="connsiteY62" fmla="*/ 1103157 h 7072723"/>
              <a:gd name="connsiteX63" fmla="*/ 11725472 w 11843796"/>
              <a:gd name="connsiteY63" fmla="*/ 972968 h 7072723"/>
              <a:gd name="connsiteX64" fmla="*/ 5572624 w 11843796"/>
              <a:gd name="connsiteY64" fmla="*/ 889000 h 7072723"/>
              <a:gd name="connsiteX65" fmla="*/ 5733309 w 11843796"/>
              <a:gd name="connsiteY65" fmla="*/ 955558 h 7072723"/>
              <a:gd name="connsiteX66" fmla="*/ 5733309 w 11843796"/>
              <a:gd name="connsiteY66" fmla="*/ 1276926 h 7072723"/>
              <a:gd name="connsiteX67" fmla="*/ 691679 w 11843796"/>
              <a:gd name="connsiteY67" fmla="*/ 6318556 h 7072723"/>
              <a:gd name="connsiteX68" fmla="*/ 370311 w 11843796"/>
              <a:gd name="connsiteY68" fmla="*/ 6318556 h 7072723"/>
              <a:gd name="connsiteX69" fmla="*/ 370311 w 11843796"/>
              <a:gd name="connsiteY69" fmla="*/ 5997187 h 7072723"/>
              <a:gd name="connsiteX70" fmla="*/ 5411940 w 11843796"/>
              <a:gd name="connsiteY70" fmla="*/ 955558 h 7072723"/>
              <a:gd name="connsiteX71" fmla="*/ 5572624 w 11843796"/>
              <a:gd name="connsiteY71" fmla="*/ 889000 h 7072723"/>
              <a:gd name="connsiteX72" fmla="*/ 6520609 w 11843796"/>
              <a:gd name="connsiteY72" fmla="*/ 812800 h 7072723"/>
              <a:gd name="connsiteX73" fmla="*/ 6681293 w 11843796"/>
              <a:gd name="connsiteY73" fmla="*/ 879357 h 7072723"/>
              <a:gd name="connsiteX74" fmla="*/ 6681293 w 11843796"/>
              <a:gd name="connsiteY74" fmla="*/ 1200726 h 7072723"/>
              <a:gd name="connsiteX75" fmla="*/ 1773014 w 11843796"/>
              <a:gd name="connsiteY75" fmla="*/ 6109006 h 7072723"/>
              <a:gd name="connsiteX76" fmla="*/ 1451645 w 11843796"/>
              <a:gd name="connsiteY76" fmla="*/ 6109006 h 7072723"/>
              <a:gd name="connsiteX77" fmla="*/ 1451645 w 11843796"/>
              <a:gd name="connsiteY77" fmla="*/ 5787637 h 7072723"/>
              <a:gd name="connsiteX78" fmla="*/ 6359924 w 11843796"/>
              <a:gd name="connsiteY78" fmla="*/ 879357 h 7072723"/>
              <a:gd name="connsiteX79" fmla="*/ 6520609 w 11843796"/>
              <a:gd name="connsiteY79" fmla="*/ 812800 h 7072723"/>
              <a:gd name="connsiteX80" fmla="*/ 3149016 w 11843796"/>
              <a:gd name="connsiteY80" fmla="*/ 685801 h 7072723"/>
              <a:gd name="connsiteX81" fmla="*/ 3309700 w 11843796"/>
              <a:gd name="connsiteY81" fmla="*/ 752358 h 7072723"/>
              <a:gd name="connsiteX82" fmla="*/ 3309700 w 11843796"/>
              <a:gd name="connsiteY82" fmla="*/ 1073727 h 7072723"/>
              <a:gd name="connsiteX83" fmla="*/ 819725 w 11843796"/>
              <a:gd name="connsiteY83" fmla="*/ 3563702 h 7072723"/>
              <a:gd name="connsiteX84" fmla="*/ 498357 w 11843796"/>
              <a:gd name="connsiteY84" fmla="*/ 3563702 h 7072723"/>
              <a:gd name="connsiteX85" fmla="*/ 498357 w 11843796"/>
              <a:gd name="connsiteY85" fmla="*/ 3242333 h 7072723"/>
              <a:gd name="connsiteX86" fmla="*/ 2988331 w 11843796"/>
              <a:gd name="connsiteY86" fmla="*/ 752358 h 7072723"/>
              <a:gd name="connsiteX87" fmla="*/ 3149016 w 11843796"/>
              <a:gd name="connsiteY87" fmla="*/ 685801 h 7072723"/>
              <a:gd name="connsiteX88" fmla="*/ 4660316 w 11843796"/>
              <a:gd name="connsiteY88" fmla="*/ 50800 h 7072723"/>
              <a:gd name="connsiteX89" fmla="*/ 4821001 w 11843796"/>
              <a:gd name="connsiteY89" fmla="*/ 117358 h 7072723"/>
              <a:gd name="connsiteX90" fmla="*/ 4821001 w 11843796"/>
              <a:gd name="connsiteY90" fmla="*/ 438726 h 7072723"/>
              <a:gd name="connsiteX91" fmla="*/ 387926 w 11843796"/>
              <a:gd name="connsiteY91" fmla="*/ 4871802 h 7072723"/>
              <a:gd name="connsiteX92" fmla="*/ 66558 w 11843796"/>
              <a:gd name="connsiteY92" fmla="*/ 4871802 h 7072723"/>
              <a:gd name="connsiteX93" fmla="*/ 66558 w 11843796"/>
              <a:gd name="connsiteY93" fmla="*/ 4550433 h 7072723"/>
              <a:gd name="connsiteX94" fmla="*/ 4499632 w 11843796"/>
              <a:gd name="connsiteY94" fmla="*/ 117358 h 7072723"/>
              <a:gd name="connsiteX95" fmla="*/ 4660316 w 11843796"/>
              <a:gd name="connsiteY95" fmla="*/ 50800 h 7072723"/>
              <a:gd name="connsiteX96" fmla="*/ 5585324 w 11843796"/>
              <a:gd name="connsiteY96" fmla="*/ 0 h 7072723"/>
              <a:gd name="connsiteX97" fmla="*/ 5746009 w 11843796"/>
              <a:gd name="connsiteY97" fmla="*/ 66558 h 7072723"/>
              <a:gd name="connsiteX98" fmla="*/ 5746009 w 11843796"/>
              <a:gd name="connsiteY98" fmla="*/ 387926 h 7072723"/>
              <a:gd name="connsiteX99" fmla="*/ 1047279 w 11843796"/>
              <a:gd name="connsiteY99" fmla="*/ 5086656 h 7072723"/>
              <a:gd name="connsiteX100" fmla="*/ 725911 w 11843796"/>
              <a:gd name="connsiteY100" fmla="*/ 5086656 h 7072723"/>
              <a:gd name="connsiteX101" fmla="*/ 725911 w 11843796"/>
              <a:gd name="connsiteY101" fmla="*/ 4765287 h 7072723"/>
              <a:gd name="connsiteX102" fmla="*/ 5424639 w 11843796"/>
              <a:gd name="connsiteY102" fmla="*/ 66558 h 7072723"/>
              <a:gd name="connsiteX103" fmla="*/ 5585324 w 11843796"/>
              <a:gd name="connsiteY103" fmla="*/ 0 h 7072723"/>
              <a:gd name="connsiteX0" fmla="*/ 7061699 w 11841919"/>
              <a:gd name="connsiteY0" fmla="*/ 5427269 h 7072723"/>
              <a:gd name="connsiteX1" fmla="*/ 7136236 w 11841919"/>
              <a:gd name="connsiteY1" fmla="*/ 5509281 h 7072723"/>
              <a:gd name="connsiteX2" fmla="*/ 7365417 w 11841919"/>
              <a:gd name="connsiteY2" fmla="*/ 5717575 h 7072723"/>
              <a:gd name="connsiteX3" fmla="*/ 7393289 w 11841919"/>
              <a:gd name="connsiteY3" fmla="*/ 5738417 h 7072723"/>
              <a:gd name="connsiteX4" fmla="*/ 7022700 w 11841919"/>
              <a:gd name="connsiteY4" fmla="*/ 6109006 h 7072723"/>
              <a:gd name="connsiteX5" fmla="*/ 6701331 w 11841919"/>
              <a:gd name="connsiteY5" fmla="*/ 6109006 h 7072723"/>
              <a:gd name="connsiteX6" fmla="*/ 6701331 w 11841919"/>
              <a:gd name="connsiteY6" fmla="*/ 5787637 h 7072723"/>
              <a:gd name="connsiteX7" fmla="*/ 7061699 w 11841919"/>
              <a:gd name="connsiteY7" fmla="*/ 5427269 h 7072723"/>
              <a:gd name="connsiteX8" fmla="*/ 6688898 w 11841919"/>
              <a:gd name="connsiteY8" fmla="*/ 4943984 h 7072723"/>
              <a:gd name="connsiteX9" fmla="*/ 6742159 w 11841919"/>
              <a:gd name="connsiteY9" fmla="*/ 5031655 h 7072723"/>
              <a:gd name="connsiteX10" fmla="*/ 6927943 w 11841919"/>
              <a:gd name="connsiteY10" fmla="*/ 5280101 h 7072723"/>
              <a:gd name="connsiteX11" fmla="*/ 6960118 w 11841919"/>
              <a:gd name="connsiteY11" fmla="*/ 5315502 h 7072723"/>
              <a:gd name="connsiteX12" fmla="*/ 5855194 w 11841919"/>
              <a:gd name="connsiteY12" fmla="*/ 6420425 h 7072723"/>
              <a:gd name="connsiteX13" fmla="*/ 5533825 w 11841919"/>
              <a:gd name="connsiteY13" fmla="*/ 6420425 h 7072723"/>
              <a:gd name="connsiteX14" fmla="*/ 5533825 w 11841919"/>
              <a:gd name="connsiteY14" fmla="*/ 6099056 h 7072723"/>
              <a:gd name="connsiteX15" fmla="*/ 6688898 w 11841919"/>
              <a:gd name="connsiteY15" fmla="*/ 4943984 h 7072723"/>
              <a:gd name="connsiteX16" fmla="*/ 6400541 w 11841919"/>
              <a:gd name="connsiteY16" fmla="*/ 4363059 h 7072723"/>
              <a:gd name="connsiteX17" fmla="*/ 6444608 w 11841919"/>
              <a:gd name="connsiteY17" fmla="*/ 4483458 h 7072723"/>
              <a:gd name="connsiteX18" fmla="*/ 6580507 w 11841919"/>
              <a:gd name="connsiteY18" fmla="*/ 4765567 h 7072723"/>
              <a:gd name="connsiteX19" fmla="*/ 6603282 w 11841919"/>
              <a:gd name="connsiteY19" fmla="*/ 4803056 h 7072723"/>
              <a:gd name="connsiteX20" fmla="*/ 4868999 w 11841919"/>
              <a:gd name="connsiteY20" fmla="*/ 6537339 h 7072723"/>
              <a:gd name="connsiteX21" fmla="*/ 4547629 w 11841919"/>
              <a:gd name="connsiteY21" fmla="*/ 6537339 h 7072723"/>
              <a:gd name="connsiteX22" fmla="*/ 4547629 w 11841919"/>
              <a:gd name="connsiteY22" fmla="*/ 6215970 h 7072723"/>
              <a:gd name="connsiteX23" fmla="*/ 6400541 w 11841919"/>
              <a:gd name="connsiteY23" fmla="*/ 4363059 h 7072723"/>
              <a:gd name="connsiteX24" fmla="*/ 6224109 w 11841919"/>
              <a:gd name="connsiteY24" fmla="*/ 3665036 h 7072723"/>
              <a:gd name="connsiteX25" fmla="*/ 6256560 w 11841919"/>
              <a:gd name="connsiteY25" fmla="*/ 3877668 h 7072723"/>
              <a:gd name="connsiteX26" fmla="*/ 6336085 w 11841919"/>
              <a:gd name="connsiteY26" fmla="*/ 4186951 h 7072723"/>
              <a:gd name="connsiteX27" fmla="*/ 6338455 w 11841919"/>
              <a:gd name="connsiteY27" fmla="*/ 4193427 h 7072723"/>
              <a:gd name="connsiteX28" fmla="*/ 3698522 w 11841919"/>
              <a:gd name="connsiteY28" fmla="*/ 6833359 h 7072723"/>
              <a:gd name="connsiteX29" fmla="*/ 3377155 w 11841919"/>
              <a:gd name="connsiteY29" fmla="*/ 6833359 h 7072723"/>
              <a:gd name="connsiteX30" fmla="*/ 3377155 w 11841919"/>
              <a:gd name="connsiteY30" fmla="*/ 6511990 h 7072723"/>
              <a:gd name="connsiteX31" fmla="*/ 6224109 w 11841919"/>
              <a:gd name="connsiteY31" fmla="*/ 3665036 h 7072723"/>
              <a:gd name="connsiteX32" fmla="*/ 6224730 w 11841919"/>
              <a:gd name="connsiteY32" fmla="*/ 2785416 h 7072723"/>
              <a:gd name="connsiteX33" fmla="*/ 6207656 w 11841919"/>
              <a:gd name="connsiteY33" fmla="*/ 2897293 h 7072723"/>
              <a:gd name="connsiteX34" fmla="*/ 6190994 w 11841919"/>
              <a:gd name="connsiteY34" fmla="*/ 3227262 h 7072723"/>
              <a:gd name="connsiteX35" fmla="*/ 6202272 w 11841919"/>
              <a:gd name="connsiteY35" fmla="*/ 3450612 h 7072723"/>
              <a:gd name="connsiteX36" fmla="*/ 2646717 w 11841919"/>
              <a:gd name="connsiteY36" fmla="*/ 7006166 h 7072723"/>
              <a:gd name="connsiteX37" fmla="*/ 2325349 w 11841919"/>
              <a:gd name="connsiteY37" fmla="*/ 7006166 h 7072723"/>
              <a:gd name="connsiteX38" fmla="*/ 2325349 w 11841919"/>
              <a:gd name="connsiteY38" fmla="*/ 6684797 h 7072723"/>
              <a:gd name="connsiteX39" fmla="*/ 6224730 w 11841919"/>
              <a:gd name="connsiteY39" fmla="*/ 2785416 h 7072723"/>
              <a:gd name="connsiteX40" fmla="*/ 6442127 w 11841919"/>
              <a:gd name="connsiteY40" fmla="*/ 1778000 h 7072723"/>
              <a:gd name="connsiteX41" fmla="*/ 6527639 w 11841919"/>
              <a:gd name="connsiteY41" fmla="*/ 1794640 h 7072723"/>
              <a:gd name="connsiteX42" fmla="*/ 6529201 w 11841919"/>
              <a:gd name="connsiteY42" fmla="*/ 1795461 h 7072723"/>
              <a:gd name="connsiteX43" fmla="*/ 6444608 w 11841919"/>
              <a:gd name="connsiteY43" fmla="*/ 1971066 h 7072723"/>
              <a:gd name="connsiteX44" fmla="*/ 6336085 w 11841919"/>
              <a:gd name="connsiteY44" fmla="*/ 2267573 h 7072723"/>
              <a:gd name="connsiteX45" fmla="*/ 6278946 w 11841919"/>
              <a:gd name="connsiteY45" fmla="*/ 2489793 h 7072723"/>
              <a:gd name="connsiteX46" fmla="*/ 1833512 w 11841919"/>
              <a:gd name="connsiteY46" fmla="*/ 6935227 h 7072723"/>
              <a:gd name="connsiteX47" fmla="*/ 1512143 w 11841919"/>
              <a:gd name="connsiteY47" fmla="*/ 6935227 h 7072723"/>
              <a:gd name="connsiteX48" fmla="*/ 1512143 w 11841919"/>
              <a:gd name="connsiteY48" fmla="*/ 6613858 h 7072723"/>
              <a:gd name="connsiteX49" fmla="*/ 6281443 w 11841919"/>
              <a:gd name="connsiteY49" fmla="*/ 1844558 h 7072723"/>
              <a:gd name="connsiteX50" fmla="*/ 6442127 w 11841919"/>
              <a:gd name="connsiteY50" fmla="*/ 1778000 h 7072723"/>
              <a:gd name="connsiteX51" fmla="*/ 1917115 w 11841919"/>
              <a:gd name="connsiteY51" fmla="*/ 1053647 h 7072723"/>
              <a:gd name="connsiteX52" fmla="*/ 2077799 w 11841919"/>
              <a:gd name="connsiteY52" fmla="*/ 1120204 h 7072723"/>
              <a:gd name="connsiteX53" fmla="*/ 2077799 w 11841919"/>
              <a:gd name="connsiteY53" fmla="*/ 1441573 h 7072723"/>
              <a:gd name="connsiteX54" fmla="*/ 921098 w 11841919"/>
              <a:gd name="connsiteY54" fmla="*/ 2598275 h 7072723"/>
              <a:gd name="connsiteX55" fmla="*/ 599729 w 11841919"/>
              <a:gd name="connsiteY55" fmla="*/ 2598275 h 7072723"/>
              <a:gd name="connsiteX56" fmla="*/ 599729 w 11841919"/>
              <a:gd name="connsiteY56" fmla="*/ 2276906 h 7072723"/>
              <a:gd name="connsiteX57" fmla="*/ 1756431 w 11841919"/>
              <a:gd name="connsiteY57" fmla="*/ 1120204 h 7072723"/>
              <a:gd name="connsiteX58" fmla="*/ 1917115 w 11841919"/>
              <a:gd name="connsiteY58" fmla="*/ 1053647 h 7072723"/>
              <a:gd name="connsiteX59" fmla="*/ 11725472 w 11841919"/>
              <a:gd name="connsiteY59" fmla="*/ 972968 h 7072723"/>
              <a:gd name="connsiteX60" fmla="*/ 11756353 w 11841919"/>
              <a:gd name="connsiteY60" fmla="*/ 989218 h 7072723"/>
              <a:gd name="connsiteX61" fmla="*/ 11841919 w 11841919"/>
              <a:gd name="connsiteY61" fmla="*/ 1093510 h 7072723"/>
              <a:gd name="connsiteX62" fmla="*/ 11725472 w 11841919"/>
              <a:gd name="connsiteY62" fmla="*/ 972968 h 7072723"/>
              <a:gd name="connsiteX63" fmla="*/ 5572624 w 11841919"/>
              <a:gd name="connsiteY63" fmla="*/ 889000 h 7072723"/>
              <a:gd name="connsiteX64" fmla="*/ 5733309 w 11841919"/>
              <a:gd name="connsiteY64" fmla="*/ 955558 h 7072723"/>
              <a:gd name="connsiteX65" fmla="*/ 5733309 w 11841919"/>
              <a:gd name="connsiteY65" fmla="*/ 1276926 h 7072723"/>
              <a:gd name="connsiteX66" fmla="*/ 691679 w 11841919"/>
              <a:gd name="connsiteY66" fmla="*/ 6318556 h 7072723"/>
              <a:gd name="connsiteX67" fmla="*/ 370311 w 11841919"/>
              <a:gd name="connsiteY67" fmla="*/ 6318556 h 7072723"/>
              <a:gd name="connsiteX68" fmla="*/ 370311 w 11841919"/>
              <a:gd name="connsiteY68" fmla="*/ 5997187 h 7072723"/>
              <a:gd name="connsiteX69" fmla="*/ 5411940 w 11841919"/>
              <a:gd name="connsiteY69" fmla="*/ 955558 h 7072723"/>
              <a:gd name="connsiteX70" fmla="*/ 5572624 w 11841919"/>
              <a:gd name="connsiteY70" fmla="*/ 889000 h 7072723"/>
              <a:gd name="connsiteX71" fmla="*/ 6520609 w 11841919"/>
              <a:gd name="connsiteY71" fmla="*/ 812800 h 7072723"/>
              <a:gd name="connsiteX72" fmla="*/ 6681293 w 11841919"/>
              <a:gd name="connsiteY72" fmla="*/ 879357 h 7072723"/>
              <a:gd name="connsiteX73" fmla="*/ 6681293 w 11841919"/>
              <a:gd name="connsiteY73" fmla="*/ 1200726 h 7072723"/>
              <a:gd name="connsiteX74" fmla="*/ 1773014 w 11841919"/>
              <a:gd name="connsiteY74" fmla="*/ 6109006 h 7072723"/>
              <a:gd name="connsiteX75" fmla="*/ 1451645 w 11841919"/>
              <a:gd name="connsiteY75" fmla="*/ 6109006 h 7072723"/>
              <a:gd name="connsiteX76" fmla="*/ 1451645 w 11841919"/>
              <a:gd name="connsiteY76" fmla="*/ 5787637 h 7072723"/>
              <a:gd name="connsiteX77" fmla="*/ 6359924 w 11841919"/>
              <a:gd name="connsiteY77" fmla="*/ 879357 h 7072723"/>
              <a:gd name="connsiteX78" fmla="*/ 6520609 w 11841919"/>
              <a:gd name="connsiteY78" fmla="*/ 812800 h 7072723"/>
              <a:gd name="connsiteX79" fmla="*/ 3149016 w 11841919"/>
              <a:gd name="connsiteY79" fmla="*/ 685801 h 7072723"/>
              <a:gd name="connsiteX80" fmla="*/ 3309700 w 11841919"/>
              <a:gd name="connsiteY80" fmla="*/ 752358 h 7072723"/>
              <a:gd name="connsiteX81" fmla="*/ 3309700 w 11841919"/>
              <a:gd name="connsiteY81" fmla="*/ 1073727 h 7072723"/>
              <a:gd name="connsiteX82" fmla="*/ 819725 w 11841919"/>
              <a:gd name="connsiteY82" fmla="*/ 3563702 h 7072723"/>
              <a:gd name="connsiteX83" fmla="*/ 498357 w 11841919"/>
              <a:gd name="connsiteY83" fmla="*/ 3563702 h 7072723"/>
              <a:gd name="connsiteX84" fmla="*/ 498357 w 11841919"/>
              <a:gd name="connsiteY84" fmla="*/ 3242333 h 7072723"/>
              <a:gd name="connsiteX85" fmla="*/ 2988331 w 11841919"/>
              <a:gd name="connsiteY85" fmla="*/ 752358 h 7072723"/>
              <a:gd name="connsiteX86" fmla="*/ 3149016 w 11841919"/>
              <a:gd name="connsiteY86" fmla="*/ 685801 h 7072723"/>
              <a:gd name="connsiteX87" fmla="*/ 4660316 w 11841919"/>
              <a:gd name="connsiteY87" fmla="*/ 50800 h 7072723"/>
              <a:gd name="connsiteX88" fmla="*/ 4821001 w 11841919"/>
              <a:gd name="connsiteY88" fmla="*/ 117358 h 7072723"/>
              <a:gd name="connsiteX89" fmla="*/ 4821001 w 11841919"/>
              <a:gd name="connsiteY89" fmla="*/ 438726 h 7072723"/>
              <a:gd name="connsiteX90" fmla="*/ 387926 w 11841919"/>
              <a:gd name="connsiteY90" fmla="*/ 4871802 h 7072723"/>
              <a:gd name="connsiteX91" fmla="*/ 66558 w 11841919"/>
              <a:gd name="connsiteY91" fmla="*/ 4871802 h 7072723"/>
              <a:gd name="connsiteX92" fmla="*/ 66558 w 11841919"/>
              <a:gd name="connsiteY92" fmla="*/ 4550433 h 7072723"/>
              <a:gd name="connsiteX93" fmla="*/ 4499632 w 11841919"/>
              <a:gd name="connsiteY93" fmla="*/ 117358 h 7072723"/>
              <a:gd name="connsiteX94" fmla="*/ 4660316 w 11841919"/>
              <a:gd name="connsiteY94" fmla="*/ 50800 h 7072723"/>
              <a:gd name="connsiteX95" fmla="*/ 5585324 w 11841919"/>
              <a:gd name="connsiteY95" fmla="*/ 0 h 7072723"/>
              <a:gd name="connsiteX96" fmla="*/ 5746009 w 11841919"/>
              <a:gd name="connsiteY96" fmla="*/ 66558 h 7072723"/>
              <a:gd name="connsiteX97" fmla="*/ 5746009 w 11841919"/>
              <a:gd name="connsiteY97" fmla="*/ 387926 h 7072723"/>
              <a:gd name="connsiteX98" fmla="*/ 1047279 w 11841919"/>
              <a:gd name="connsiteY98" fmla="*/ 5086656 h 7072723"/>
              <a:gd name="connsiteX99" fmla="*/ 725911 w 11841919"/>
              <a:gd name="connsiteY99" fmla="*/ 5086656 h 7072723"/>
              <a:gd name="connsiteX100" fmla="*/ 725911 w 11841919"/>
              <a:gd name="connsiteY100" fmla="*/ 4765287 h 7072723"/>
              <a:gd name="connsiteX101" fmla="*/ 5424639 w 11841919"/>
              <a:gd name="connsiteY101" fmla="*/ 66558 h 7072723"/>
              <a:gd name="connsiteX102" fmla="*/ 5585324 w 11841919"/>
              <a:gd name="connsiteY102" fmla="*/ 0 h 7072723"/>
              <a:gd name="connsiteX0" fmla="*/ 7061699 w 11756353"/>
              <a:gd name="connsiteY0" fmla="*/ 5427269 h 7072723"/>
              <a:gd name="connsiteX1" fmla="*/ 7136236 w 11756353"/>
              <a:gd name="connsiteY1" fmla="*/ 5509281 h 7072723"/>
              <a:gd name="connsiteX2" fmla="*/ 7365417 w 11756353"/>
              <a:gd name="connsiteY2" fmla="*/ 5717575 h 7072723"/>
              <a:gd name="connsiteX3" fmla="*/ 7393289 w 11756353"/>
              <a:gd name="connsiteY3" fmla="*/ 5738417 h 7072723"/>
              <a:gd name="connsiteX4" fmla="*/ 7022700 w 11756353"/>
              <a:gd name="connsiteY4" fmla="*/ 6109006 h 7072723"/>
              <a:gd name="connsiteX5" fmla="*/ 6701331 w 11756353"/>
              <a:gd name="connsiteY5" fmla="*/ 6109006 h 7072723"/>
              <a:gd name="connsiteX6" fmla="*/ 6701331 w 11756353"/>
              <a:gd name="connsiteY6" fmla="*/ 5787637 h 7072723"/>
              <a:gd name="connsiteX7" fmla="*/ 7061699 w 11756353"/>
              <a:gd name="connsiteY7" fmla="*/ 5427269 h 7072723"/>
              <a:gd name="connsiteX8" fmla="*/ 6688898 w 11756353"/>
              <a:gd name="connsiteY8" fmla="*/ 4943984 h 7072723"/>
              <a:gd name="connsiteX9" fmla="*/ 6742159 w 11756353"/>
              <a:gd name="connsiteY9" fmla="*/ 5031655 h 7072723"/>
              <a:gd name="connsiteX10" fmla="*/ 6927943 w 11756353"/>
              <a:gd name="connsiteY10" fmla="*/ 5280101 h 7072723"/>
              <a:gd name="connsiteX11" fmla="*/ 6960118 w 11756353"/>
              <a:gd name="connsiteY11" fmla="*/ 5315502 h 7072723"/>
              <a:gd name="connsiteX12" fmla="*/ 5855194 w 11756353"/>
              <a:gd name="connsiteY12" fmla="*/ 6420425 h 7072723"/>
              <a:gd name="connsiteX13" fmla="*/ 5533825 w 11756353"/>
              <a:gd name="connsiteY13" fmla="*/ 6420425 h 7072723"/>
              <a:gd name="connsiteX14" fmla="*/ 5533825 w 11756353"/>
              <a:gd name="connsiteY14" fmla="*/ 6099056 h 7072723"/>
              <a:gd name="connsiteX15" fmla="*/ 6688898 w 11756353"/>
              <a:gd name="connsiteY15" fmla="*/ 4943984 h 7072723"/>
              <a:gd name="connsiteX16" fmla="*/ 6400541 w 11756353"/>
              <a:gd name="connsiteY16" fmla="*/ 4363059 h 7072723"/>
              <a:gd name="connsiteX17" fmla="*/ 6444608 w 11756353"/>
              <a:gd name="connsiteY17" fmla="*/ 4483458 h 7072723"/>
              <a:gd name="connsiteX18" fmla="*/ 6580507 w 11756353"/>
              <a:gd name="connsiteY18" fmla="*/ 4765567 h 7072723"/>
              <a:gd name="connsiteX19" fmla="*/ 6603282 w 11756353"/>
              <a:gd name="connsiteY19" fmla="*/ 4803056 h 7072723"/>
              <a:gd name="connsiteX20" fmla="*/ 4868999 w 11756353"/>
              <a:gd name="connsiteY20" fmla="*/ 6537339 h 7072723"/>
              <a:gd name="connsiteX21" fmla="*/ 4547629 w 11756353"/>
              <a:gd name="connsiteY21" fmla="*/ 6537339 h 7072723"/>
              <a:gd name="connsiteX22" fmla="*/ 4547629 w 11756353"/>
              <a:gd name="connsiteY22" fmla="*/ 6215970 h 7072723"/>
              <a:gd name="connsiteX23" fmla="*/ 6400541 w 11756353"/>
              <a:gd name="connsiteY23" fmla="*/ 4363059 h 7072723"/>
              <a:gd name="connsiteX24" fmla="*/ 6224109 w 11756353"/>
              <a:gd name="connsiteY24" fmla="*/ 3665036 h 7072723"/>
              <a:gd name="connsiteX25" fmla="*/ 6256560 w 11756353"/>
              <a:gd name="connsiteY25" fmla="*/ 3877668 h 7072723"/>
              <a:gd name="connsiteX26" fmla="*/ 6336085 w 11756353"/>
              <a:gd name="connsiteY26" fmla="*/ 4186951 h 7072723"/>
              <a:gd name="connsiteX27" fmla="*/ 6338455 w 11756353"/>
              <a:gd name="connsiteY27" fmla="*/ 4193427 h 7072723"/>
              <a:gd name="connsiteX28" fmla="*/ 3698522 w 11756353"/>
              <a:gd name="connsiteY28" fmla="*/ 6833359 h 7072723"/>
              <a:gd name="connsiteX29" fmla="*/ 3377155 w 11756353"/>
              <a:gd name="connsiteY29" fmla="*/ 6833359 h 7072723"/>
              <a:gd name="connsiteX30" fmla="*/ 3377155 w 11756353"/>
              <a:gd name="connsiteY30" fmla="*/ 6511990 h 7072723"/>
              <a:gd name="connsiteX31" fmla="*/ 6224109 w 11756353"/>
              <a:gd name="connsiteY31" fmla="*/ 3665036 h 7072723"/>
              <a:gd name="connsiteX32" fmla="*/ 6224730 w 11756353"/>
              <a:gd name="connsiteY32" fmla="*/ 2785416 h 7072723"/>
              <a:gd name="connsiteX33" fmla="*/ 6207656 w 11756353"/>
              <a:gd name="connsiteY33" fmla="*/ 2897293 h 7072723"/>
              <a:gd name="connsiteX34" fmla="*/ 6190994 w 11756353"/>
              <a:gd name="connsiteY34" fmla="*/ 3227262 h 7072723"/>
              <a:gd name="connsiteX35" fmla="*/ 6202272 w 11756353"/>
              <a:gd name="connsiteY35" fmla="*/ 3450612 h 7072723"/>
              <a:gd name="connsiteX36" fmla="*/ 2646717 w 11756353"/>
              <a:gd name="connsiteY36" fmla="*/ 7006166 h 7072723"/>
              <a:gd name="connsiteX37" fmla="*/ 2325349 w 11756353"/>
              <a:gd name="connsiteY37" fmla="*/ 7006166 h 7072723"/>
              <a:gd name="connsiteX38" fmla="*/ 2325349 w 11756353"/>
              <a:gd name="connsiteY38" fmla="*/ 6684797 h 7072723"/>
              <a:gd name="connsiteX39" fmla="*/ 6224730 w 11756353"/>
              <a:gd name="connsiteY39" fmla="*/ 2785416 h 7072723"/>
              <a:gd name="connsiteX40" fmla="*/ 6442127 w 11756353"/>
              <a:gd name="connsiteY40" fmla="*/ 1778000 h 7072723"/>
              <a:gd name="connsiteX41" fmla="*/ 6527639 w 11756353"/>
              <a:gd name="connsiteY41" fmla="*/ 1794640 h 7072723"/>
              <a:gd name="connsiteX42" fmla="*/ 6529201 w 11756353"/>
              <a:gd name="connsiteY42" fmla="*/ 1795461 h 7072723"/>
              <a:gd name="connsiteX43" fmla="*/ 6444608 w 11756353"/>
              <a:gd name="connsiteY43" fmla="*/ 1971066 h 7072723"/>
              <a:gd name="connsiteX44" fmla="*/ 6336085 w 11756353"/>
              <a:gd name="connsiteY44" fmla="*/ 2267573 h 7072723"/>
              <a:gd name="connsiteX45" fmla="*/ 6278946 w 11756353"/>
              <a:gd name="connsiteY45" fmla="*/ 2489793 h 7072723"/>
              <a:gd name="connsiteX46" fmla="*/ 1833512 w 11756353"/>
              <a:gd name="connsiteY46" fmla="*/ 6935227 h 7072723"/>
              <a:gd name="connsiteX47" fmla="*/ 1512143 w 11756353"/>
              <a:gd name="connsiteY47" fmla="*/ 6935227 h 7072723"/>
              <a:gd name="connsiteX48" fmla="*/ 1512143 w 11756353"/>
              <a:gd name="connsiteY48" fmla="*/ 6613858 h 7072723"/>
              <a:gd name="connsiteX49" fmla="*/ 6281443 w 11756353"/>
              <a:gd name="connsiteY49" fmla="*/ 1844558 h 7072723"/>
              <a:gd name="connsiteX50" fmla="*/ 6442127 w 11756353"/>
              <a:gd name="connsiteY50" fmla="*/ 1778000 h 7072723"/>
              <a:gd name="connsiteX51" fmla="*/ 1917115 w 11756353"/>
              <a:gd name="connsiteY51" fmla="*/ 1053647 h 7072723"/>
              <a:gd name="connsiteX52" fmla="*/ 2077799 w 11756353"/>
              <a:gd name="connsiteY52" fmla="*/ 1120204 h 7072723"/>
              <a:gd name="connsiteX53" fmla="*/ 2077799 w 11756353"/>
              <a:gd name="connsiteY53" fmla="*/ 1441573 h 7072723"/>
              <a:gd name="connsiteX54" fmla="*/ 921098 w 11756353"/>
              <a:gd name="connsiteY54" fmla="*/ 2598275 h 7072723"/>
              <a:gd name="connsiteX55" fmla="*/ 599729 w 11756353"/>
              <a:gd name="connsiteY55" fmla="*/ 2598275 h 7072723"/>
              <a:gd name="connsiteX56" fmla="*/ 599729 w 11756353"/>
              <a:gd name="connsiteY56" fmla="*/ 2276906 h 7072723"/>
              <a:gd name="connsiteX57" fmla="*/ 1756431 w 11756353"/>
              <a:gd name="connsiteY57" fmla="*/ 1120204 h 7072723"/>
              <a:gd name="connsiteX58" fmla="*/ 1917115 w 11756353"/>
              <a:gd name="connsiteY58" fmla="*/ 1053647 h 7072723"/>
              <a:gd name="connsiteX59" fmla="*/ 11725472 w 11756353"/>
              <a:gd name="connsiteY59" fmla="*/ 972968 h 7072723"/>
              <a:gd name="connsiteX60" fmla="*/ 11756353 w 11756353"/>
              <a:gd name="connsiteY60" fmla="*/ 989218 h 7072723"/>
              <a:gd name="connsiteX61" fmla="*/ 11725472 w 11756353"/>
              <a:gd name="connsiteY61" fmla="*/ 972968 h 7072723"/>
              <a:gd name="connsiteX62" fmla="*/ 5572624 w 11756353"/>
              <a:gd name="connsiteY62" fmla="*/ 889000 h 7072723"/>
              <a:gd name="connsiteX63" fmla="*/ 5733309 w 11756353"/>
              <a:gd name="connsiteY63" fmla="*/ 955558 h 7072723"/>
              <a:gd name="connsiteX64" fmla="*/ 5733309 w 11756353"/>
              <a:gd name="connsiteY64" fmla="*/ 1276926 h 7072723"/>
              <a:gd name="connsiteX65" fmla="*/ 691679 w 11756353"/>
              <a:gd name="connsiteY65" fmla="*/ 6318556 h 7072723"/>
              <a:gd name="connsiteX66" fmla="*/ 370311 w 11756353"/>
              <a:gd name="connsiteY66" fmla="*/ 6318556 h 7072723"/>
              <a:gd name="connsiteX67" fmla="*/ 370311 w 11756353"/>
              <a:gd name="connsiteY67" fmla="*/ 5997187 h 7072723"/>
              <a:gd name="connsiteX68" fmla="*/ 5411940 w 11756353"/>
              <a:gd name="connsiteY68" fmla="*/ 955558 h 7072723"/>
              <a:gd name="connsiteX69" fmla="*/ 5572624 w 11756353"/>
              <a:gd name="connsiteY69" fmla="*/ 889000 h 7072723"/>
              <a:gd name="connsiteX70" fmla="*/ 6520609 w 11756353"/>
              <a:gd name="connsiteY70" fmla="*/ 812800 h 7072723"/>
              <a:gd name="connsiteX71" fmla="*/ 6681293 w 11756353"/>
              <a:gd name="connsiteY71" fmla="*/ 879357 h 7072723"/>
              <a:gd name="connsiteX72" fmla="*/ 6681293 w 11756353"/>
              <a:gd name="connsiteY72" fmla="*/ 1200726 h 7072723"/>
              <a:gd name="connsiteX73" fmla="*/ 1773014 w 11756353"/>
              <a:gd name="connsiteY73" fmla="*/ 6109006 h 7072723"/>
              <a:gd name="connsiteX74" fmla="*/ 1451645 w 11756353"/>
              <a:gd name="connsiteY74" fmla="*/ 6109006 h 7072723"/>
              <a:gd name="connsiteX75" fmla="*/ 1451645 w 11756353"/>
              <a:gd name="connsiteY75" fmla="*/ 5787637 h 7072723"/>
              <a:gd name="connsiteX76" fmla="*/ 6359924 w 11756353"/>
              <a:gd name="connsiteY76" fmla="*/ 879357 h 7072723"/>
              <a:gd name="connsiteX77" fmla="*/ 6520609 w 11756353"/>
              <a:gd name="connsiteY77" fmla="*/ 812800 h 7072723"/>
              <a:gd name="connsiteX78" fmla="*/ 3149016 w 11756353"/>
              <a:gd name="connsiteY78" fmla="*/ 685801 h 7072723"/>
              <a:gd name="connsiteX79" fmla="*/ 3309700 w 11756353"/>
              <a:gd name="connsiteY79" fmla="*/ 752358 h 7072723"/>
              <a:gd name="connsiteX80" fmla="*/ 3309700 w 11756353"/>
              <a:gd name="connsiteY80" fmla="*/ 1073727 h 7072723"/>
              <a:gd name="connsiteX81" fmla="*/ 819725 w 11756353"/>
              <a:gd name="connsiteY81" fmla="*/ 3563702 h 7072723"/>
              <a:gd name="connsiteX82" fmla="*/ 498357 w 11756353"/>
              <a:gd name="connsiteY82" fmla="*/ 3563702 h 7072723"/>
              <a:gd name="connsiteX83" fmla="*/ 498357 w 11756353"/>
              <a:gd name="connsiteY83" fmla="*/ 3242333 h 7072723"/>
              <a:gd name="connsiteX84" fmla="*/ 2988331 w 11756353"/>
              <a:gd name="connsiteY84" fmla="*/ 752358 h 7072723"/>
              <a:gd name="connsiteX85" fmla="*/ 3149016 w 11756353"/>
              <a:gd name="connsiteY85" fmla="*/ 685801 h 7072723"/>
              <a:gd name="connsiteX86" fmla="*/ 4660316 w 11756353"/>
              <a:gd name="connsiteY86" fmla="*/ 50800 h 7072723"/>
              <a:gd name="connsiteX87" fmla="*/ 4821001 w 11756353"/>
              <a:gd name="connsiteY87" fmla="*/ 117358 h 7072723"/>
              <a:gd name="connsiteX88" fmla="*/ 4821001 w 11756353"/>
              <a:gd name="connsiteY88" fmla="*/ 438726 h 7072723"/>
              <a:gd name="connsiteX89" fmla="*/ 387926 w 11756353"/>
              <a:gd name="connsiteY89" fmla="*/ 4871802 h 7072723"/>
              <a:gd name="connsiteX90" fmla="*/ 66558 w 11756353"/>
              <a:gd name="connsiteY90" fmla="*/ 4871802 h 7072723"/>
              <a:gd name="connsiteX91" fmla="*/ 66558 w 11756353"/>
              <a:gd name="connsiteY91" fmla="*/ 4550433 h 7072723"/>
              <a:gd name="connsiteX92" fmla="*/ 4499632 w 11756353"/>
              <a:gd name="connsiteY92" fmla="*/ 117358 h 7072723"/>
              <a:gd name="connsiteX93" fmla="*/ 4660316 w 11756353"/>
              <a:gd name="connsiteY93" fmla="*/ 50800 h 7072723"/>
              <a:gd name="connsiteX94" fmla="*/ 5585324 w 11756353"/>
              <a:gd name="connsiteY94" fmla="*/ 0 h 7072723"/>
              <a:gd name="connsiteX95" fmla="*/ 5746009 w 11756353"/>
              <a:gd name="connsiteY95" fmla="*/ 66558 h 7072723"/>
              <a:gd name="connsiteX96" fmla="*/ 5746009 w 11756353"/>
              <a:gd name="connsiteY96" fmla="*/ 387926 h 7072723"/>
              <a:gd name="connsiteX97" fmla="*/ 1047279 w 11756353"/>
              <a:gd name="connsiteY97" fmla="*/ 5086656 h 7072723"/>
              <a:gd name="connsiteX98" fmla="*/ 725911 w 11756353"/>
              <a:gd name="connsiteY98" fmla="*/ 5086656 h 7072723"/>
              <a:gd name="connsiteX99" fmla="*/ 725911 w 11756353"/>
              <a:gd name="connsiteY99" fmla="*/ 4765287 h 7072723"/>
              <a:gd name="connsiteX100" fmla="*/ 5424639 w 11756353"/>
              <a:gd name="connsiteY100" fmla="*/ 66558 h 7072723"/>
              <a:gd name="connsiteX101" fmla="*/ 5585324 w 11756353"/>
              <a:gd name="connsiteY101" fmla="*/ 0 h 7072723"/>
              <a:gd name="connsiteX0" fmla="*/ 7061699 w 7393289"/>
              <a:gd name="connsiteY0" fmla="*/ 5427269 h 7072723"/>
              <a:gd name="connsiteX1" fmla="*/ 7136236 w 7393289"/>
              <a:gd name="connsiteY1" fmla="*/ 5509281 h 7072723"/>
              <a:gd name="connsiteX2" fmla="*/ 7365417 w 7393289"/>
              <a:gd name="connsiteY2" fmla="*/ 5717575 h 7072723"/>
              <a:gd name="connsiteX3" fmla="*/ 7393289 w 7393289"/>
              <a:gd name="connsiteY3" fmla="*/ 5738417 h 7072723"/>
              <a:gd name="connsiteX4" fmla="*/ 7022700 w 7393289"/>
              <a:gd name="connsiteY4" fmla="*/ 6109006 h 7072723"/>
              <a:gd name="connsiteX5" fmla="*/ 6701331 w 7393289"/>
              <a:gd name="connsiteY5" fmla="*/ 6109006 h 7072723"/>
              <a:gd name="connsiteX6" fmla="*/ 6701331 w 7393289"/>
              <a:gd name="connsiteY6" fmla="*/ 5787637 h 7072723"/>
              <a:gd name="connsiteX7" fmla="*/ 7061699 w 7393289"/>
              <a:gd name="connsiteY7" fmla="*/ 5427269 h 7072723"/>
              <a:gd name="connsiteX8" fmla="*/ 6688898 w 7393289"/>
              <a:gd name="connsiteY8" fmla="*/ 4943984 h 7072723"/>
              <a:gd name="connsiteX9" fmla="*/ 6742159 w 7393289"/>
              <a:gd name="connsiteY9" fmla="*/ 5031655 h 7072723"/>
              <a:gd name="connsiteX10" fmla="*/ 6927943 w 7393289"/>
              <a:gd name="connsiteY10" fmla="*/ 5280101 h 7072723"/>
              <a:gd name="connsiteX11" fmla="*/ 6960118 w 7393289"/>
              <a:gd name="connsiteY11" fmla="*/ 5315502 h 7072723"/>
              <a:gd name="connsiteX12" fmla="*/ 5855194 w 7393289"/>
              <a:gd name="connsiteY12" fmla="*/ 6420425 h 7072723"/>
              <a:gd name="connsiteX13" fmla="*/ 5533825 w 7393289"/>
              <a:gd name="connsiteY13" fmla="*/ 6420425 h 7072723"/>
              <a:gd name="connsiteX14" fmla="*/ 5533825 w 7393289"/>
              <a:gd name="connsiteY14" fmla="*/ 6099056 h 7072723"/>
              <a:gd name="connsiteX15" fmla="*/ 6688898 w 7393289"/>
              <a:gd name="connsiteY15" fmla="*/ 4943984 h 7072723"/>
              <a:gd name="connsiteX16" fmla="*/ 6400541 w 7393289"/>
              <a:gd name="connsiteY16" fmla="*/ 4363059 h 7072723"/>
              <a:gd name="connsiteX17" fmla="*/ 6444608 w 7393289"/>
              <a:gd name="connsiteY17" fmla="*/ 4483458 h 7072723"/>
              <a:gd name="connsiteX18" fmla="*/ 6580507 w 7393289"/>
              <a:gd name="connsiteY18" fmla="*/ 4765567 h 7072723"/>
              <a:gd name="connsiteX19" fmla="*/ 6603282 w 7393289"/>
              <a:gd name="connsiteY19" fmla="*/ 4803056 h 7072723"/>
              <a:gd name="connsiteX20" fmla="*/ 4868999 w 7393289"/>
              <a:gd name="connsiteY20" fmla="*/ 6537339 h 7072723"/>
              <a:gd name="connsiteX21" fmla="*/ 4547629 w 7393289"/>
              <a:gd name="connsiteY21" fmla="*/ 6537339 h 7072723"/>
              <a:gd name="connsiteX22" fmla="*/ 4547629 w 7393289"/>
              <a:gd name="connsiteY22" fmla="*/ 6215970 h 7072723"/>
              <a:gd name="connsiteX23" fmla="*/ 6400541 w 7393289"/>
              <a:gd name="connsiteY23" fmla="*/ 4363059 h 7072723"/>
              <a:gd name="connsiteX24" fmla="*/ 6224109 w 7393289"/>
              <a:gd name="connsiteY24" fmla="*/ 3665036 h 7072723"/>
              <a:gd name="connsiteX25" fmla="*/ 6256560 w 7393289"/>
              <a:gd name="connsiteY25" fmla="*/ 3877668 h 7072723"/>
              <a:gd name="connsiteX26" fmla="*/ 6336085 w 7393289"/>
              <a:gd name="connsiteY26" fmla="*/ 4186951 h 7072723"/>
              <a:gd name="connsiteX27" fmla="*/ 6338455 w 7393289"/>
              <a:gd name="connsiteY27" fmla="*/ 4193427 h 7072723"/>
              <a:gd name="connsiteX28" fmla="*/ 3698522 w 7393289"/>
              <a:gd name="connsiteY28" fmla="*/ 6833359 h 7072723"/>
              <a:gd name="connsiteX29" fmla="*/ 3377155 w 7393289"/>
              <a:gd name="connsiteY29" fmla="*/ 6833359 h 7072723"/>
              <a:gd name="connsiteX30" fmla="*/ 3377155 w 7393289"/>
              <a:gd name="connsiteY30" fmla="*/ 6511990 h 7072723"/>
              <a:gd name="connsiteX31" fmla="*/ 6224109 w 7393289"/>
              <a:gd name="connsiteY31" fmla="*/ 3665036 h 7072723"/>
              <a:gd name="connsiteX32" fmla="*/ 6224730 w 7393289"/>
              <a:gd name="connsiteY32" fmla="*/ 2785416 h 7072723"/>
              <a:gd name="connsiteX33" fmla="*/ 6207656 w 7393289"/>
              <a:gd name="connsiteY33" fmla="*/ 2897293 h 7072723"/>
              <a:gd name="connsiteX34" fmla="*/ 6190994 w 7393289"/>
              <a:gd name="connsiteY34" fmla="*/ 3227262 h 7072723"/>
              <a:gd name="connsiteX35" fmla="*/ 6202272 w 7393289"/>
              <a:gd name="connsiteY35" fmla="*/ 3450612 h 7072723"/>
              <a:gd name="connsiteX36" fmla="*/ 2646717 w 7393289"/>
              <a:gd name="connsiteY36" fmla="*/ 7006166 h 7072723"/>
              <a:gd name="connsiteX37" fmla="*/ 2325349 w 7393289"/>
              <a:gd name="connsiteY37" fmla="*/ 7006166 h 7072723"/>
              <a:gd name="connsiteX38" fmla="*/ 2325349 w 7393289"/>
              <a:gd name="connsiteY38" fmla="*/ 6684797 h 7072723"/>
              <a:gd name="connsiteX39" fmla="*/ 6224730 w 7393289"/>
              <a:gd name="connsiteY39" fmla="*/ 2785416 h 7072723"/>
              <a:gd name="connsiteX40" fmla="*/ 6442127 w 7393289"/>
              <a:gd name="connsiteY40" fmla="*/ 1778000 h 7072723"/>
              <a:gd name="connsiteX41" fmla="*/ 6527639 w 7393289"/>
              <a:gd name="connsiteY41" fmla="*/ 1794640 h 7072723"/>
              <a:gd name="connsiteX42" fmla="*/ 6529201 w 7393289"/>
              <a:gd name="connsiteY42" fmla="*/ 1795461 h 7072723"/>
              <a:gd name="connsiteX43" fmla="*/ 6444608 w 7393289"/>
              <a:gd name="connsiteY43" fmla="*/ 1971066 h 7072723"/>
              <a:gd name="connsiteX44" fmla="*/ 6336085 w 7393289"/>
              <a:gd name="connsiteY44" fmla="*/ 2267573 h 7072723"/>
              <a:gd name="connsiteX45" fmla="*/ 6278946 w 7393289"/>
              <a:gd name="connsiteY45" fmla="*/ 2489793 h 7072723"/>
              <a:gd name="connsiteX46" fmla="*/ 1833512 w 7393289"/>
              <a:gd name="connsiteY46" fmla="*/ 6935227 h 7072723"/>
              <a:gd name="connsiteX47" fmla="*/ 1512143 w 7393289"/>
              <a:gd name="connsiteY47" fmla="*/ 6935227 h 7072723"/>
              <a:gd name="connsiteX48" fmla="*/ 1512143 w 7393289"/>
              <a:gd name="connsiteY48" fmla="*/ 6613858 h 7072723"/>
              <a:gd name="connsiteX49" fmla="*/ 6281443 w 7393289"/>
              <a:gd name="connsiteY49" fmla="*/ 1844558 h 7072723"/>
              <a:gd name="connsiteX50" fmla="*/ 6442127 w 7393289"/>
              <a:gd name="connsiteY50" fmla="*/ 1778000 h 7072723"/>
              <a:gd name="connsiteX51" fmla="*/ 1917115 w 7393289"/>
              <a:gd name="connsiteY51" fmla="*/ 1053647 h 7072723"/>
              <a:gd name="connsiteX52" fmla="*/ 2077799 w 7393289"/>
              <a:gd name="connsiteY52" fmla="*/ 1120204 h 7072723"/>
              <a:gd name="connsiteX53" fmla="*/ 2077799 w 7393289"/>
              <a:gd name="connsiteY53" fmla="*/ 1441573 h 7072723"/>
              <a:gd name="connsiteX54" fmla="*/ 921098 w 7393289"/>
              <a:gd name="connsiteY54" fmla="*/ 2598275 h 7072723"/>
              <a:gd name="connsiteX55" fmla="*/ 599729 w 7393289"/>
              <a:gd name="connsiteY55" fmla="*/ 2598275 h 7072723"/>
              <a:gd name="connsiteX56" fmla="*/ 599729 w 7393289"/>
              <a:gd name="connsiteY56" fmla="*/ 2276906 h 7072723"/>
              <a:gd name="connsiteX57" fmla="*/ 1756431 w 7393289"/>
              <a:gd name="connsiteY57" fmla="*/ 1120204 h 7072723"/>
              <a:gd name="connsiteX58" fmla="*/ 1917115 w 7393289"/>
              <a:gd name="connsiteY58" fmla="*/ 1053647 h 7072723"/>
              <a:gd name="connsiteX59" fmla="*/ 5572624 w 7393289"/>
              <a:gd name="connsiteY59" fmla="*/ 889000 h 7072723"/>
              <a:gd name="connsiteX60" fmla="*/ 5733309 w 7393289"/>
              <a:gd name="connsiteY60" fmla="*/ 955558 h 7072723"/>
              <a:gd name="connsiteX61" fmla="*/ 5733309 w 7393289"/>
              <a:gd name="connsiteY61" fmla="*/ 1276926 h 7072723"/>
              <a:gd name="connsiteX62" fmla="*/ 691679 w 7393289"/>
              <a:gd name="connsiteY62" fmla="*/ 6318556 h 7072723"/>
              <a:gd name="connsiteX63" fmla="*/ 370311 w 7393289"/>
              <a:gd name="connsiteY63" fmla="*/ 6318556 h 7072723"/>
              <a:gd name="connsiteX64" fmla="*/ 370311 w 7393289"/>
              <a:gd name="connsiteY64" fmla="*/ 5997187 h 7072723"/>
              <a:gd name="connsiteX65" fmla="*/ 5411940 w 7393289"/>
              <a:gd name="connsiteY65" fmla="*/ 955558 h 7072723"/>
              <a:gd name="connsiteX66" fmla="*/ 5572624 w 7393289"/>
              <a:gd name="connsiteY66" fmla="*/ 889000 h 7072723"/>
              <a:gd name="connsiteX67" fmla="*/ 6520609 w 7393289"/>
              <a:gd name="connsiteY67" fmla="*/ 812800 h 7072723"/>
              <a:gd name="connsiteX68" fmla="*/ 6681293 w 7393289"/>
              <a:gd name="connsiteY68" fmla="*/ 879357 h 7072723"/>
              <a:gd name="connsiteX69" fmla="*/ 6681293 w 7393289"/>
              <a:gd name="connsiteY69" fmla="*/ 1200726 h 7072723"/>
              <a:gd name="connsiteX70" fmla="*/ 1773014 w 7393289"/>
              <a:gd name="connsiteY70" fmla="*/ 6109006 h 7072723"/>
              <a:gd name="connsiteX71" fmla="*/ 1451645 w 7393289"/>
              <a:gd name="connsiteY71" fmla="*/ 6109006 h 7072723"/>
              <a:gd name="connsiteX72" fmla="*/ 1451645 w 7393289"/>
              <a:gd name="connsiteY72" fmla="*/ 5787637 h 7072723"/>
              <a:gd name="connsiteX73" fmla="*/ 6359924 w 7393289"/>
              <a:gd name="connsiteY73" fmla="*/ 879357 h 7072723"/>
              <a:gd name="connsiteX74" fmla="*/ 6520609 w 7393289"/>
              <a:gd name="connsiteY74" fmla="*/ 812800 h 7072723"/>
              <a:gd name="connsiteX75" fmla="*/ 3149016 w 7393289"/>
              <a:gd name="connsiteY75" fmla="*/ 685801 h 7072723"/>
              <a:gd name="connsiteX76" fmla="*/ 3309700 w 7393289"/>
              <a:gd name="connsiteY76" fmla="*/ 752358 h 7072723"/>
              <a:gd name="connsiteX77" fmla="*/ 3309700 w 7393289"/>
              <a:gd name="connsiteY77" fmla="*/ 1073727 h 7072723"/>
              <a:gd name="connsiteX78" fmla="*/ 819725 w 7393289"/>
              <a:gd name="connsiteY78" fmla="*/ 3563702 h 7072723"/>
              <a:gd name="connsiteX79" fmla="*/ 498357 w 7393289"/>
              <a:gd name="connsiteY79" fmla="*/ 3563702 h 7072723"/>
              <a:gd name="connsiteX80" fmla="*/ 498357 w 7393289"/>
              <a:gd name="connsiteY80" fmla="*/ 3242333 h 7072723"/>
              <a:gd name="connsiteX81" fmla="*/ 2988331 w 7393289"/>
              <a:gd name="connsiteY81" fmla="*/ 752358 h 7072723"/>
              <a:gd name="connsiteX82" fmla="*/ 3149016 w 7393289"/>
              <a:gd name="connsiteY82" fmla="*/ 685801 h 7072723"/>
              <a:gd name="connsiteX83" fmla="*/ 4660316 w 7393289"/>
              <a:gd name="connsiteY83" fmla="*/ 50800 h 7072723"/>
              <a:gd name="connsiteX84" fmla="*/ 4821001 w 7393289"/>
              <a:gd name="connsiteY84" fmla="*/ 117358 h 7072723"/>
              <a:gd name="connsiteX85" fmla="*/ 4821001 w 7393289"/>
              <a:gd name="connsiteY85" fmla="*/ 438726 h 7072723"/>
              <a:gd name="connsiteX86" fmla="*/ 387926 w 7393289"/>
              <a:gd name="connsiteY86" fmla="*/ 4871802 h 7072723"/>
              <a:gd name="connsiteX87" fmla="*/ 66558 w 7393289"/>
              <a:gd name="connsiteY87" fmla="*/ 4871802 h 7072723"/>
              <a:gd name="connsiteX88" fmla="*/ 66558 w 7393289"/>
              <a:gd name="connsiteY88" fmla="*/ 4550433 h 7072723"/>
              <a:gd name="connsiteX89" fmla="*/ 4499632 w 7393289"/>
              <a:gd name="connsiteY89" fmla="*/ 117358 h 7072723"/>
              <a:gd name="connsiteX90" fmla="*/ 4660316 w 7393289"/>
              <a:gd name="connsiteY90" fmla="*/ 50800 h 7072723"/>
              <a:gd name="connsiteX91" fmla="*/ 5585324 w 7393289"/>
              <a:gd name="connsiteY91" fmla="*/ 0 h 7072723"/>
              <a:gd name="connsiteX92" fmla="*/ 5746009 w 7393289"/>
              <a:gd name="connsiteY92" fmla="*/ 66558 h 7072723"/>
              <a:gd name="connsiteX93" fmla="*/ 5746009 w 7393289"/>
              <a:gd name="connsiteY93" fmla="*/ 387926 h 7072723"/>
              <a:gd name="connsiteX94" fmla="*/ 1047279 w 7393289"/>
              <a:gd name="connsiteY94" fmla="*/ 5086656 h 7072723"/>
              <a:gd name="connsiteX95" fmla="*/ 725911 w 7393289"/>
              <a:gd name="connsiteY95" fmla="*/ 5086656 h 7072723"/>
              <a:gd name="connsiteX96" fmla="*/ 725911 w 7393289"/>
              <a:gd name="connsiteY96" fmla="*/ 4765287 h 7072723"/>
              <a:gd name="connsiteX97" fmla="*/ 5424639 w 7393289"/>
              <a:gd name="connsiteY97" fmla="*/ 66558 h 7072723"/>
              <a:gd name="connsiteX98" fmla="*/ 5585324 w 7393289"/>
              <a:gd name="connsiteY98" fmla="*/ 0 h 707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393289" h="7072723">
                <a:moveTo>
                  <a:pt x="7061699" y="5427269"/>
                </a:moveTo>
                <a:lnTo>
                  <a:pt x="7136236" y="5509281"/>
                </a:lnTo>
                <a:cubicBezTo>
                  <a:pt x="7209239" y="5582284"/>
                  <a:pt x="7285722" y="5651805"/>
                  <a:pt x="7365417" y="5717575"/>
                </a:cubicBezTo>
                <a:lnTo>
                  <a:pt x="7393289" y="5738417"/>
                </a:lnTo>
                <a:lnTo>
                  <a:pt x="7022700" y="6109006"/>
                </a:lnTo>
                <a:cubicBezTo>
                  <a:pt x="6933956" y="6197749"/>
                  <a:pt x="6790074" y="6197749"/>
                  <a:pt x="6701331" y="6109006"/>
                </a:cubicBezTo>
                <a:cubicBezTo>
                  <a:pt x="6612588" y="6020263"/>
                  <a:pt x="6612588" y="5876381"/>
                  <a:pt x="6701331" y="5787637"/>
                </a:cubicBezTo>
                <a:lnTo>
                  <a:pt x="7061699" y="5427269"/>
                </a:lnTo>
                <a:close/>
                <a:moveTo>
                  <a:pt x="6688898" y="4943984"/>
                </a:moveTo>
                <a:lnTo>
                  <a:pt x="6742159" y="5031655"/>
                </a:lnTo>
                <a:cubicBezTo>
                  <a:pt x="6800155" y="5117501"/>
                  <a:pt x="6862173" y="5200406"/>
                  <a:pt x="6927943" y="5280101"/>
                </a:cubicBezTo>
                <a:lnTo>
                  <a:pt x="6960118" y="5315502"/>
                </a:lnTo>
                <a:lnTo>
                  <a:pt x="5855194" y="6420425"/>
                </a:lnTo>
                <a:cubicBezTo>
                  <a:pt x="5766451" y="6509168"/>
                  <a:pt x="5622570" y="6509168"/>
                  <a:pt x="5533825" y="6420425"/>
                </a:cubicBezTo>
                <a:cubicBezTo>
                  <a:pt x="5445083" y="6331682"/>
                  <a:pt x="5445083" y="6187800"/>
                  <a:pt x="5533825" y="6099056"/>
                </a:cubicBezTo>
                <a:lnTo>
                  <a:pt x="6688898" y="4943984"/>
                </a:lnTo>
                <a:close/>
                <a:moveTo>
                  <a:pt x="6400541" y="4363059"/>
                </a:moveTo>
                <a:lnTo>
                  <a:pt x="6444608" y="4483458"/>
                </a:lnTo>
                <a:cubicBezTo>
                  <a:pt x="6485435" y="4579984"/>
                  <a:pt x="6530824" y="4674111"/>
                  <a:pt x="6580507" y="4765567"/>
                </a:cubicBezTo>
                <a:lnTo>
                  <a:pt x="6603282" y="4803056"/>
                </a:lnTo>
                <a:lnTo>
                  <a:pt x="4868999" y="6537339"/>
                </a:lnTo>
                <a:cubicBezTo>
                  <a:pt x="4780255" y="6626082"/>
                  <a:pt x="4636373" y="6626082"/>
                  <a:pt x="4547629" y="6537339"/>
                </a:cubicBezTo>
                <a:cubicBezTo>
                  <a:pt x="4458886" y="6448596"/>
                  <a:pt x="4458886" y="6304714"/>
                  <a:pt x="4547629" y="6215970"/>
                </a:cubicBezTo>
                <a:lnTo>
                  <a:pt x="6400541" y="4363059"/>
                </a:lnTo>
                <a:close/>
                <a:moveTo>
                  <a:pt x="6224109" y="3665036"/>
                </a:moveTo>
                <a:lnTo>
                  <a:pt x="6256560" y="3877668"/>
                </a:lnTo>
                <a:cubicBezTo>
                  <a:pt x="6278055" y="3982712"/>
                  <a:pt x="6304653" y="4085896"/>
                  <a:pt x="6336085" y="4186951"/>
                </a:cubicBezTo>
                <a:lnTo>
                  <a:pt x="6338455" y="4193427"/>
                </a:lnTo>
                <a:lnTo>
                  <a:pt x="3698522" y="6833359"/>
                </a:lnTo>
                <a:cubicBezTo>
                  <a:pt x="3609780" y="6922102"/>
                  <a:pt x="3465898" y="6922102"/>
                  <a:pt x="3377155" y="6833359"/>
                </a:cubicBezTo>
                <a:cubicBezTo>
                  <a:pt x="3288412" y="6744616"/>
                  <a:pt x="3288412" y="6600734"/>
                  <a:pt x="3377155" y="6511990"/>
                </a:cubicBezTo>
                <a:lnTo>
                  <a:pt x="6224109" y="3665036"/>
                </a:lnTo>
                <a:close/>
                <a:moveTo>
                  <a:pt x="6224730" y="2785416"/>
                </a:moveTo>
                <a:lnTo>
                  <a:pt x="6207656" y="2897293"/>
                </a:lnTo>
                <a:cubicBezTo>
                  <a:pt x="6196638" y="3005785"/>
                  <a:pt x="6190994" y="3115864"/>
                  <a:pt x="6190994" y="3227262"/>
                </a:cubicBezTo>
                <a:lnTo>
                  <a:pt x="6202272" y="3450612"/>
                </a:lnTo>
                <a:lnTo>
                  <a:pt x="2646717" y="7006166"/>
                </a:lnTo>
                <a:cubicBezTo>
                  <a:pt x="2557974" y="7094909"/>
                  <a:pt x="2414092" y="7094909"/>
                  <a:pt x="2325349" y="7006166"/>
                </a:cubicBezTo>
                <a:cubicBezTo>
                  <a:pt x="2236605" y="6917423"/>
                  <a:pt x="2236605" y="6773541"/>
                  <a:pt x="2325349" y="6684797"/>
                </a:cubicBezTo>
                <a:lnTo>
                  <a:pt x="6224730" y="2785416"/>
                </a:lnTo>
                <a:close/>
                <a:moveTo>
                  <a:pt x="6442127" y="1778000"/>
                </a:moveTo>
                <a:cubicBezTo>
                  <a:pt x="6471206" y="1778000"/>
                  <a:pt x="6500284" y="1783547"/>
                  <a:pt x="6527639" y="1794640"/>
                </a:cubicBezTo>
                <a:lnTo>
                  <a:pt x="6529201" y="1795461"/>
                </a:lnTo>
                <a:lnTo>
                  <a:pt x="6444608" y="1971066"/>
                </a:lnTo>
                <a:cubicBezTo>
                  <a:pt x="6403781" y="2067592"/>
                  <a:pt x="6367516" y="2166518"/>
                  <a:pt x="6336085" y="2267573"/>
                </a:cubicBezTo>
                <a:lnTo>
                  <a:pt x="6278946" y="2489793"/>
                </a:lnTo>
                <a:lnTo>
                  <a:pt x="1833512" y="6935227"/>
                </a:lnTo>
                <a:cubicBezTo>
                  <a:pt x="1744769" y="7023970"/>
                  <a:pt x="1600886" y="7023970"/>
                  <a:pt x="1512143" y="6935227"/>
                </a:cubicBezTo>
                <a:cubicBezTo>
                  <a:pt x="1423400" y="6846484"/>
                  <a:pt x="1423400" y="6702602"/>
                  <a:pt x="1512143" y="6613858"/>
                </a:cubicBezTo>
                <a:lnTo>
                  <a:pt x="6281443" y="1844558"/>
                </a:lnTo>
                <a:cubicBezTo>
                  <a:pt x="6325815" y="1800186"/>
                  <a:pt x="6383971" y="1778000"/>
                  <a:pt x="6442127" y="1778000"/>
                </a:cubicBezTo>
                <a:close/>
                <a:moveTo>
                  <a:pt x="1917115" y="1053647"/>
                </a:moveTo>
                <a:cubicBezTo>
                  <a:pt x="1975271" y="1053647"/>
                  <a:pt x="2033428" y="1075833"/>
                  <a:pt x="2077799" y="1120204"/>
                </a:cubicBezTo>
                <a:cubicBezTo>
                  <a:pt x="2166543" y="1208948"/>
                  <a:pt x="2166543" y="1352830"/>
                  <a:pt x="2077799" y="1441573"/>
                </a:cubicBezTo>
                <a:lnTo>
                  <a:pt x="921098" y="2598275"/>
                </a:lnTo>
                <a:cubicBezTo>
                  <a:pt x="832354" y="2687018"/>
                  <a:pt x="688473" y="2687018"/>
                  <a:pt x="599729" y="2598275"/>
                </a:cubicBezTo>
                <a:cubicBezTo>
                  <a:pt x="510986" y="2509531"/>
                  <a:pt x="510986" y="2365649"/>
                  <a:pt x="599729" y="2276906"/>
                </a:cubicBezTo>
                <a:lnTo>
                  <a:pt x="1756431" y="1120204"/>
                </a:lnTo>
                <a:cubicBezTo>
                  <a:pt x="1800802" y="1075833"/>
                  <a:pt x="1858958" y="1053647"/>
                  <a:pt x="1917115" y="1053647"/>
                </a:cubicBezTo>
                <a:close/>
                <a:moveTo>
                  <a:pt x="5572624" y="889000"/>
                </a:moveTo>
                <a:cubicBezTo>
                  <a:pt x="5630781" y="889000"/>
                  <a:pt x="5688937" y="911186"/>
                  <a:pt x="5733309" y="955558"/>
                </a:cubicBezTo>
                <a:cubicBezTo>
                  <a:pt x="5822051" y="1044301"/>
                  <a:pt x="5822051" y="1188183"/>
                  <a:pt x="5733309" y="1276926"/>
                </a:cubicBezTo>
                <a:lnTo>
                  <a:pt x="691679" y="6318556"/>
                </a:lnTo>
                <a:cubicBezTo>
                  <a:pt x="602936" y="6407299"/>
                  <a:pt x="459054" y="6407299"/>
                  <a:pt x="370311" y="6318556"/>
                </a:cubicBezTo>
                <a:cubicBezTo>
                  <a:pt x="281567" y="6229813"/>
                  <a:pt x="281567" y="6085931"/>
                  <a:pt x="370311" y="5997187"/>
                </a:cubicBezTo>
                <a:lnTo>
                  <a:pt x="5411940" y="955558"/>
                </a:lnTo>
                <a:cubicBezTo>
                  <a:pt x="5456312" y="911186"/>
                  <a:pt x="5514468" y="889000"/>
                  <a:pt x="5572624" y="889000"/>
                </a:cubicBezTo>
                <a:close/>
                <a:moveTo>
                  <a:pt x="6520609" y="812800"/>
                </a:moveTo>
                <a:cubicBezTo>
                  <a:pt x="6578765" y="812800"/>
                  <a:pt x="6636922" y="834986"/>
                  <a:pt x="6681293" y="879357"/>
                </a:cubicBezTo>
                <a:cubicBezTo>
                  <a:pt x="6770036" y="968100"/>
                  <a:pt x="6770036" y="1111983"/>
                  <a:pt x="6681293" y="1200726"/>
                </a:cubicBezTo>
                <a:lnTo>
                  <a:pt x="1773014" y="6109006"/>
                </a:lnTo>
                <a:cubicBezTo>
                  <a:pt x="1684271" y="6197749"/>
                  <a:pt x="1540389" y="6197749"/>
                  <a:pt x="1451645" y="6109006"/>
                </a:cubicBezTo>
                <a:cubicBezTo>
                  <a:pt x="1362902" y="6020262"/>
                  <a:pt x="1362902" y="5876380"/>
                  <a:pt x="1451645" y="5787637"/>
                </a:cubicBezTo>
                <a:lnTo>
                  <a:pt x="6359924" y="879357"/>
                </a:lnTo>
                <a:cubicBezTo>
                  <a:pt x="6404296" y="834986"/>
                  <a:pt x="6462453" y="812800"/>
                  <a:pt x="6520609" y="812800"/>
                </a:cubicBezTo>
                <a:close/>
                <a:moveTo>
                  <a:pt x="3149016" y="685801"/>
                </a:moveTo>
                <a:cubicBezTo>
                  <a:pt x="3207172" y="685801"/>
                  <a:pt x="3265328" y="707987"/>
                  <a:pt x="3309700" y="752358"/>
                </a:cubicBezTo>
                <a:cubicBezTo>
                  <a:pt x="3398443" y="841102"/>
                  <a:pt x="3398443" y="984984"/>
                  <a:pt x="3309700" y="1073727"/>
                </a:cubicBezTo>
                <a:lnTo>
                  <a:pt x="819725" y="3563702"/>
                </a:lnTo>
                <a:cubicBezTo>
                  <a:pt x="730982" y="3652445"/>
                  <a:pt x="587100" y="3652445"/>
                  <a:pt x="498357" y="3563702"/>
                </a:cubicBezTo>
                <a:cubicBezTo>
                  <a:pt x="409613" y="3474958"/>
                  <a:pt x="409613" y="3331077"/>
                  <a:pt x="498357" y="3242333"/>
                </a:cubicBezTo>
                <a:lnTo>
                  <a:pt x="2988331" y="752358"/>
                </a:lnTo>
                <a:cubicBezTo>
                  <a:pt x="3032703" y="707987"/>
                  <a:pt x="3090859" y="685801"/>
                  <a:pt x="3149016" y="685801"/>
                </a:cubicBezTo>
                <a:close/>
                <a:moveTo>
                  <a:pt x="4660316" y="50800"/>
                </a:moveTo>
                <a:cubicBezTo>
                  <a:pt x="4718473" y="50800"/>
                  <a:pt x="4776629" y="72986"/>
                  <a:pt x="4821001" y="117358"/>
                </a:cubicBezTo>
                <a:cubicBezTo>
                  <a:pt x="4909744" y="206101"/>
                  <a:pt x="4909744" y="349983"/>
                  <a:pt x="4821001" y="438726"/>
                </a:cubicBezTo>
                <a:lnTo>
                  <a:pt x="387926" y="4871802"/>
                </a:lnTo>
                <a:cubicBezTo>
                  <a:pt x="299183" y="4960545"/>
                  <a:pt x="155301" y="4960545"/>
                  <a:pt x="66558" y="4871802"/>
                </a:cubicBezTo>
                <a:cubicBezTo>
                  <a:pt x="-22186" y="4783058"/>
                  <a:pt x="-22186" y="4639176"/>
                  <a:pt x="66558" y="4550433"/>
                </a:cubicBezTo>
                <a:lnTo>
                  <a:pt x="4499632" y="117358"/>
                </a:lnTo>
                <a:cubicBezTo>
                  <a:pt x="4544004" y="72986"/>
                  <a:pt x="4602162" y="50800"/>
                  <a:pt x="4660316" y="50800"/>
                </a:cubicBezTo>
                <a:close/>
                <a:moveTo>
                  <a:pt x="5585324" y="0"/>
                </a:moveTo>
                <a:cubicBezTo>
                  <a:pt x="5643481" y="0"/>
                  <a:pt x="5701637" y="22186"/>
                  <a:pt x="5746009" y="66558"/>
                </a:cubicBezTo>
                <a:cubicBezTo>
                  <a:pt x="5834751" y="155301"/>
                  <a:pt x="5834751" y="299183"/>
                  <a:pt x="5746009" y="387926"/>
                </a:cubicBezTo>
                <a:lnTo>
                  <a:pt x="1047279" y="5086656"/>
                </a:lnTo>
                <a:cubicBezTo>
                  <a:pt x="958536" y="5175399"/>
                  <a:pt x="814654" y="5175399"/>
                  <a:pt x="725911" y="5086656"/>
                </a:cubicBezTo>
                <a:cubicBezTo>
                  <a:pt x="637167" y="4997913"/>
                  <a:pt x="637167" y="4854030"/>
                  <a:pt x="725911" y="4765287"/>
                </a:cubicBezTo>
                <a:lnTo>
                  <a:pt x="5424639" y="66558"/>
                </a:lnTo>
                <a:cubicBezTo>
                  <a:pt x="5469011" y="22186"/>
                  <a:pt x="5527167" y="0"/>
                  <a:pt x="5585324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34" hasCustomPrompt="1"/>
          </p:nvPr>
        </p:nvSpPr>
        <p:spPr>
          <a:xfrm>
            <a:off x="5113414" y="0"/>
            <a:ext cx="7078587" cy="6858000"/>
          </a:xfrm>
          <a:custGeom>
            <a:avLst/>
            <a:gdLst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1008756 w 10732631"/>
              <a:gd name="connsiteY47" fmla="*/ 1525191 h 6858000"/>
              <a:gd name="connsiteX48" fmla="*/ 2017511 w 10732631"/>
              <a:gd name="connsiteY48" fmla="*/ 2533946 h 6858000"/>
              <a:gd name="connsiteX49" fmla="*/ 2017511 w 10732631"/>
              <a:gd name="connsiteY49" fmla="*/ 2953645 h 6858000"/>
              <a:gd name="connsiteX50" fmla="*/ 1008756 w 10732631"/>
              <a:gd name="connsiteY50" fmla="*/ 3962400 h 6858000"/>
              <a:gd name="connsiteX51" fmla="*/ 0 w 10732631"/>
              <a:gd name="connsiteY51" fmla="*/ 2953645 h 6858000"/>
              <a:gd name="connsiteX52" fmla="*/ 0 w 10732631"/>
              <a:gd name="connsiteY52" fmla="*/ 2533946 h 6858000"/>
              <a:gd name="connsiteX53" fmla="*/ 1008756 w 10732631"/>
              <a:gd name="connsiteY53" fmla="*/ 1525191 h 6858000"/>
              <a:gd name="connsiteX54" fmla="*/ 8378524 w 10732631"/>
              <a:gd name="connsiteY54" fmla="*/ 743773 h 6858000"/>
              <a:gd name="connsiteX55" fmla="*/ 8635051 w 10732631"/>
              <a:gd name="connsiteY55" fmla="*/ 850031 h 6858000"/>
              <a:gd name="connsiteX56" fmla="*/ 10340228 w 10732631"/>
              <a:gd name="connsiteY56" fmla="*/ 2555209 h 6858000"/>
              <a:gd name="connsiteX57" fmla="*/ 10340228 w 10732631"/>
              <a:gd name="connsiteY57" fmla="*/ 3068265 h 6858000"/>
              <a:gd name="connsiteX58" fmla="*/ 10340228 w 10732631"/>
              <a:gd name="connsiteY58" fmla="*/ 3068263 h 6858000"/>
              <a:gd name="connsiteX59" fmla="*/ 9827172 w 10732631"/>
              <a:gd name="connsiteY59" fmla="*/ 3068263 h 6858000"/>
              <a:gd name="connsiteX60" fmla="*/ 8121996 w 10732631"/>
              <a:gd name="connsiteY60" fmla="*/ 1363086 h 6858000"/>
              <a:gd name="connsiteX61" fmla="*/ 8121996 w 10732631"/>
              <a:gd name="connsiteY61" fmla="*/ 850031 h 6858000"/>
              <a:gd name="connsiteX62" fmla="*/ 8378524 w 10732631"/>
              <a:gd name="connsiteY62" fmla="*/ 743773 h 6858000"/>
              <a:gd name="connsiteX63" fmla="*/ 7062200 w 10732631"/>
              <a:gd name="connsiteY63" fmla="*/ 612697 h 6858000"/>
              <a:gd name="connsiteX64" fmla="*/ 7318728 w 10732631"/>
              <a:gd name="connsiteY64" fmla="*/ 718955 h 6858000"/>
              <a:gd name="connsiteX65" fmla="*/ 10488805 w 10732631"/>
              <a:gd name="connsiteY65" fmla="*/ 3889033 h 6858000"/>
              <a:gd name="connsiteX66" fmla="*/ 10488805 w 10732631"/>
              <a:gd name="connsiteY66" fmla="*/ 4402089 h 6858000"/>
              <a:gd name="connsiteX67" fmla="*/ 10488805 w 10732631"/>
              <a:gd name="connsiteY67" fmla="*/ 4402087 h 6858000"/>
              <a:gd name="connsiteX68" fmla="*/ 9975750 w 10732631"/>
              <a:gd name="connsiteY68" fmla="*/ 4402087 h 6858000"/>
              <a:gd name="connsiteX69" fmla="*/ 6805673 w 10732631"/>
              <a:gd name="connsiteY69" fmla="*/ 1232010 h 6858000"/>
              <a:gd name="connsiteX70" fmla="*/ 6805673 w 10732631"/>
              <a:gd name="connsiteY70" fmla="*/ 718955 h 6858000"/>
              <a:gd name="connsiteX71" fmla="*/ 7062200 w 10732631"/>
              <a:gd name="connsiteY71" fmla="*/ 612697 h 6858000"/>
              <a:gd name="connsiteX72" fmla="*/ 4371995 w 10732631"/>
              <a:gd name="connsiteY72" fmla="*/ 0 h 6858000"/>
              <a:gd name="connsiteX73" fmla="*/ 5398106 w 10732631"/>
              <a:gd name="connsiteY73" fmla="*/ 0 h 6858000"/>
              <a:gd name="connsiteX74" fmla="*/ 10678822 w 10732631"/>
              <a:gd name="connsiteY74" fmla="*/ 5280718 h 6858000"/>
              <a:gd name="connsiteX75" fmla="*/ 10725310 w 10732631"/>
              <a:gd name="connsiteY75" fmla="*/ 5337629 h 6858000"/>
              <a:gd name="connsiteX76" fmla="*/ 10732631 w 10732631"/>
              <a:gd name="connsiteY76" fmla="*/ 5351542 h 6858000"/>
              <a:gd name="connsiteX77" fmla="*/ 10732631 w 10732631"/>
              <a:gd name="connsiteY77" fmla="*/ 5722950 h 6858000"/>
              <a:gd name="connsiteX78" fmla="*/ 10725310 w 10732631"/>
              <a:gd name="connsiteY78" fmla="*/ 5736863 h 6858000"/>
              <a:gd name="connsiteX79" fmla="*/ 10678822 w 10732631"/>
              <a:gd name="connsiteY79" fmla="*/ 5793774 h 6858000"/>
              <a:gd name="connsiteX80" fmla="*/ 10678822 w 10732631"/>
              <a:gd name="connsiteY80" fmla="*/ 5793772 h 6858000"/>
              <a:gd name="connsiteX81" fmla="*/ 10165767 w 10732631"/>
              <a:gd name="connsiteY81" fmla="*/ 5793772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2017511 w 10732631"/>
              <a:gd name="connsiteY48" fmla="*/ 2533946 h 6858000"/>
              <a:gd name="connsiteX49" fmla="*/ 2017511 w 10732631"/>
              <a:gd name="connsiteY49" fmla="*/ 2953645 h 6858000"/>
              <a:gd name="connsiteX50" fmla="*/ 1008756 w 10732631"/>
              <a:gd name="connsiteY50" fmla="*/ 3962400 h 6858000"/>
              <a:gd name="connsiteX51" fmla="*/ 0 w 10732631"/>
              <a:gd name="connsiteY51" fmla="*/ 2953645 h 6858000"/>
              <a:gd name="connsiteX52" fmla="*/ 0 w 10732631"/>
              <a:gd name="connsiteY52" fmla="*/ 2533946 h 6858000"/>
              <a:gd name="connsiteX53" fmla="*/ 8378524 w 10732631"/>
              <a:gd name="connsiteY53" fmla="*/ 743773 h 6858000"/>
              <a:gd name="connsiteX54" fmla="*/ 8635051 w 10732631"/>
              <a:gd name="connsiteY54" fmla="*/ 850031 h 6858000"/>
              <a:gd name="connsiteX55" fmla="*/ 10340228 w 10732631"/>
              <a:gd name="connsiteY55" fmla="*/ 2555209 h 6858000"/>
              <a:gd name="connsiteX56" fmla="*/ 10340228 w 10732631"/>
              <a:gd name="connsiteY56" fmla="*/ 3068265 h 6858000"/>
              <a:gd name="connsiteX57" fmla="*/ 10340228 w 10732631"/>
              <a:gd name="connsiteY57" fmla="*/ 3068263 h 6858000"/>
              <a:gd name="connsiteX58" fmla="*/ 9827172 w 10732631"/>
              <a:gd name="connsiteY58" fmla="*/ 3068263 h 6858000"/>
              <a:gd name="connsiteX59" fmla="*/ 8121996 w 10732631"/>
              <a:gd name="connsiteY59" fmla="*/ 1363086 h 6858000"/>
              <a:gd name="connsiteX60" fmla="*/ 8121996 w 10732631"/>
              <a:gd name="connsiteY60" fmla="*/ 850031 h 6858000"/>
              <a:gd name="connsiteX61" fmla="*/ 8378524 w 10732631"/>
              <a:gd name="connsiteY61" fmla="*/ 743773 h 6858000"/>
              <a:gd name="connsiteX62" fmla="*/ 7062200 w 10732631"/>
              <a:gd name="connsiteY62" fmla="*/ 612697 h 6858000"/>
              <a:gd name="connsiteX63" fmla="*/ 7318728 w 10732631"/>
              <a:gd name="connsiteY63" fmla="*/ 718955 h 6858000"/>
              <a:gd name="connsiteX64" fmla="*/ 10488805 w 10732631"/>
              <a:gd name="connsiteY64" fmla="*/ 3889033 h 6858000"/>
              <a:gd name="connsiteX65" fmla="*/ 10488805 w 10732631"/>
              <a:gd name="connsiteY65" fmla="*/ 4402089 h 6858000"/>
              <a:gd name="connsiteX66" fmla="*/ 10488805 w 10732631"/>
              <a:gd name="connsiteY66" fmla="*/ 4402087 h 6858000"/>
              <a:gd name="connsiteX67" fmla="*/ 9975750 w 10732631"/>
              <a:gd name="connsiteY67" fmla="*/ 4402087 h 6858000"/>
              <a:gd name="connsiteX68" fmla="*/ 6805673 w 10732631"/>
              <a:gd name="connsiteY68" fmla="*/ 1232010 h 6858000"/>
              <a:gd name="connsiteX69" fmla="*/ 6805673 w 10732631"/>
              <a:gd name="connsiteY69" fmla="*/ 718955 h 6858000"/>
              <a:gd name="connsiteX70" fmla="*/ 7062200 w 10732631"/>
              <a:gd name="connsiteY70" fmla="*/ 612697 h 6858000"/>
              <a:gd name="connsiteX71" fmla="*/ 4371995 w 10732631"/>
              <a:gd name="connsiteY71" fmla="*/ 0 h 6858000"/>
              <a:gd name="connsiteX72" fmla="*/ 5398106 w 10732631"/>
              <a:gd name="connsiteY72" fmla="*/ 0 h 6858000"/>
              <a:gd name="connsiteX73" fmla="*/ 10678822 w 10732631"/>
              <a:gd name="connsiteY73" fmla="*/ 5280718 h 6858000"/>
              <a:gd name="connsiteX74" fmla="*/ 10725310 w 10732631"/>
              <a:gd name="connsiteY74" fmla="*/ 5337629 h 6858000"/>
              <a:gd name="connsiteX75" fmla="*/ 10732631 w 10732631"/>
              <a:gd name="connsiteY75" fmla="*/ 5351542 h 6858000"/>
              <a:gd name="connsiteX76" fmla="*/ 10732631 w 10732631"/>
              <a:gd name="connsiteY76" fmla="*/ 5722950 h 6858000"/>
              <a:gd name="connsiteX77" fmla="*/ 10725310 w 10732631"/>
              <a:gd name="connsiteY77" fmla="*/ 5736863 h 6858000"/>
              <a:gd name="connsiteX78" fmla="*/ 10678822 w 10732631"/>
              <a:gd name="connsiteY78" fmla="*/ 5793774 h 6858000"/>
              <a:gd name="connsiteX79" fmla="*/ 10678822 w 10732631"/>
              <a:gd name="connsiteY79" fmla="*/ 5793772 h 6858000"/>
              <a:gd name="connsiteX80" fmla="*/ 10165767 w 10732631"/>
              <a:gd name="connsiteY80" fmla="*/ 5793772 h 6858000"/>
              <a:gd name="connsiteX81" fmla="*/ 4371995 w 10732631"/>
              <a:gd name="connsiteY81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2017511 w 10732631"/>
              <a:gd name="connsiteY48" fmla="*/ 2953645 h 6858000"/>
              <a:gd name="connsiteX49" fmla="*/ 1008756 w 10732631"/>
              <a:gd name="connsiteY49" fmla="*/ 3962400 h 6858000"/>
              <a:gd name="connsiteX50" fmla="*/ 0 w 10732631"/>
              <a:gd name="connsiteY50" fmla="*/ 2953645 h 6858000"/>
              <a:gd name="connsiteX51" fmla="*/ 0 w 10732631"/>
              <a:gd name="connsiteY51" fmla="*/ 2533946 h 6858000"/>
              <a:gd name="connsiteX52" fmla="*/ 8378524 w 10732631"/>
              <a:gd name="connsiteY52" fmla="*/ 743773 h 6858000"/>
              <a:gd name="connsiteX53" fmla="*/ 8635051 w 10732631"/>
              <a:gd name="connsiteY53" fmla="*/ 850031 h 6858000"/>
              <a:gd name="connsiteX54" fmla="*/ 10340228 w 10732631"/>
              <a:gd name="connsiteY54" fmla="*/ 2555209 h 6858000"/>
              <a:gd name="connsiteX55" fmla="*/ 10340228 w 10732631"/>
              <a:gd name="connsiteY55" fmla="*/ 3068265 h 6858000"/>
              <a:gd name="connsiteX56" fmla="*/ 10340228 w 10732631"/>
              <a:gd name="connsiteY56" fmla="*/ 3068263 h 6858000"/>
              <a:gd name="connsiteX57" fmla="*/ 9827172 w 10732631"/>
              <a:gd name="connsiteY57" fmla="*/ 3068263 h 6858000"/>
              <a:gd name="connsiteX58" fmla="*/ 8121996 w 10732631"/>
              <a:gd name="connsiteY58" fmla="*/ 1363086 h 6858000"/>
              <a:gd name="connsiteX59" fmla="*/ 8121996 w 10732631"/>
              <a:gd name="connsiteY59" fmla="*/ 850031 h 6858000"/>
              <a:gd name="connsiteX60" fmla="*/ 8378524 w 10732631"/>
              <a:gd name="connsiteY60" fmla="*/ 743773 h 6858000"/>
              <a:gd name="connsiteX61" fmla="*/ 7062200 w 10732631"/>
              <a:gd name="connsiteY61" fmla="*/ 612697 h 6858000"/>
              <a:gd name="connsiteX62" fmla="*/ 7318728 w 10732631"/>
              <a:gd name="connsiteY62" fmla="*/ 718955 h 6858000"/>
              <a:gd name="connsiteX63" fmla="*/ 10488805 w 10732631"/>
              <a:gd name="connsiteY63" fmla="*/ 3889033 h 6858000"/>
              <a:gd name="connsiteX64" fmla="*/ 10488805 w 10732631"/>
              <a:gd name="connsiteY64" fmla="*/ 4402089 h 6858000"/>
              <a:gd name="connsiteX65" fmla="*/ 10488805 w 10732631"/>
              <a:gd name="connsiteY65" fmla="*/ 4402087 h 6858000"/>
              <a:gd name="connsiteX66" fmla="*/ 9975750 w 10732631"/>
              <a:gd name="connsiteY66" fmla="*/ 4402087 h 6858000"/>
              <a:gd name="connsiteX67" fmla="*/ 6805673 w 10732631"/>
              <a:gd name="connsiteY67" fmla="*/ 1232010 h 6858000"/>
              <a:gd name="connsiteX68" fmla="*/ 6805673 w 10732631"/>
              <a:gd name="connsiteY68" fmla="*/ 718955 h 6858000"/>
              <a:gd name="connsiteX69" fmla="*/ 7062200 w 10732631"/>
              <a:gd name="connsiteY69" fmla="*/ 612697 h 6858000"/>
              <a:gd name="connsiteX70" fmla="*/ 4371995 w 10732631"/>
              <a:gd name="connsiteY70" fmla="*/ 0 h 6858000"/>
              <a:gd name="connsiteX71" fmla="*/ 5398106 w 10732631"/>
              <a:gd name="connsiteY71" fmla="*/ 0 h 6858000"/>
              <a:gd name="connsiteX72" fmla="*/ 10678822 w 10732631"/>
              <a:gd name="connsiteY72" fmla="*/ 5280718 h 6858000"/>
              <a:gd name="connsiteX73" fmla="*/ 10725310 w 10732631"/>
              <a:gd name="connsiteY73" fmla="*/ 5337629 h 6858000"/>
              <a:gd name="connsiteX74" fmla="*/ 10732631 w 10732631"/>
              <a:gd name="connsiteY74" fmla="*/ 5351542 h 6858000"/>
              <a:gd name="connsiteX75" fmla="*/ 10732631 w 10732631"/>
              <a:gd name="connsiteY75" fmla="*/ 5722950 h 6858000"/>
              <a:gd name="connsiteX76" fmla="*/ 10725310 w 10732631"/>
              <a:gd name="connsiteY76" fmla="*/ 5736863 h 6858000"/>
              <a:gd name="connsiteX77" fmla="*/ 10678822 w 10732631"/>
              <a:gd name="connsiteY77" fmla="*/ 5793774 h 6858000"/>
              <a:gd name="connsiteX78" fmla="*/ 10678822 w 10732631"/>
              <a:gd name="connsiteY78" fmla="*/ 5793772 h 6858000"/>
              <a:gd name="connsiteX79" fmla="*/ 10165767 w 10732631"/>
              <a:gd name="connsiteY79" fmla="*/ 5793772 h 6858000"/>
              <a:gd name="connsiteX80" fmla="*/ 4371995 w 10732631"/>
              <a:gd name="connsiteY80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1008756 w 10732631"/>
              <a:gd name="connsiteY48" fmla="*/ 3962400 h 6858000"/>
              <a:gd name="connsiteX49" fmla="*/ 0 w 10732631"/>
              <a:gd name="connsiteY49" fmla="*/ 2953645 h 6858000"/>
              <a:gd name="connsiteX50" fmla="*/ 0 w 10732631"/>
              <a:gd name="connsiteY50" fmla="*/ 2533946 h 6858000"/>
              <a:gd name="connsiteX51" fmla="*/ 8378524 w 10732631"/>
              <a:gd name="connsiteY51" fmla="*/ 743773 h 6858000"/>
              <a:gd name="connsiteX52" fmla="*/ 8635051 w 10732631"/>
              <a:gd name="connsiteY52" fmla="*/ 850031 h 6858000"/>
              <a:gd name="connsiteX53" fmla="*/ 10340228 w 10732631"/>
              <a:gd name="connsiteY53" fmla="*/ 2555209 h 6858000"/>
              <a:gd name="connsiteX54" fmla="*/ 10340228 w 10732631"/>
              <a:gd name="connsiteY54" fmla="*/ 3068265 h 6858000"/>
              <a:gd name="connsiteX55" fmla="*/ 10340228 w 10732631"/>
              <a:gd name="connsiteY55" fmla="*/ 3068263 h 6858000"/>
              <a:gd name="connsiteX56" fmla="*/ 9827172 w 10732631"/>
              <a:gd name="connsiteY56" fmla="*/ 3068263 h 6858000"/>
              <a:gd name="connsiteX57" fmla="*/ 8121996 w 10732631"/>
              <a:gd name="connsiteY57" fmla="*/ 1363086 h 6858000"/>
              <a:gd name="connsiteX58" fmla="*/ 8121996 w 10732631"/>
              <a:gd name="connsiteY58" fmla="*/ 850031 h 6858000"/>
              <a:gd name="connsiteX59" fmla="*/ 8378524 w 10732631"/>
              <a:gd name="connsiteY59" fmla="*/ 743773 h 6858000"/>
              <a:gd name="connsiteX60" fmla="*/ 7062200 w 10732631"/>
              <a:gd name="connsiteY60" fmla="*/ 612697 h 6858000"/>
              <a:gd name="connsiteX61" fmla="*/ 7318728 w 10732631"/>
              <a:gd name="connsiteY61" fmla="*/ 718955 h 6858000"/>
              <a:gd name="connsiteX62" fmla="*/ 10488805 w 10732631"/>
              <a:gd name="connsiteY62" fmla="*/ 3889033 h 6858000"/>
              <a:gd name="connsiteX63" fmla="*/ 10488805 w 10732631"/>
              <a:gd name="connsiteY63" fmla="*/ 4402089 h 6858000"/>
              <a:gd name="connsiteX64" fmla="*/ 10488805 w 10732631"/>
              <a:gd name="connsiteY64" fmla="*/ 4402087 h 6858000"/>
              <a:gd name="connsiteX65" fmla="*/ 9975750 w 10732631"/>
              <a:gd name="connsiteY65" fmla="*/ 4402087 h 6858000"/>
              <a:gd name="connsiteX66" fmla="*/ 6805673 w 10732631"/>
              <a:gd name="connsiteY66" fmla="*/ 1232010 h 6858000"/>
              <a:gd name="connsiteX67" fmla="*/ 6805673 w 10732631"/>
              <a:gd name="connsiteY67" fmla="*/ 718955 h 6858000"/>
              <a:gd name="connsiteX68" fmla="*/ 7062200 w 10732631"/>
              <a:gd name="connsiteY68" fmla="*/ 612697 h 6858000"/>
              <a:gd name="connsiteX69" fmla="*/ 4371995 w 10732631"/>
              <a:gd name="connsiteY69" fmla="*/ 0 h 6858000"/>
              <a:gd name="connsiteX70" fmla="*/ 5398106 w 10732631"/>
              <a:gd name="connsiteY70" fmla="*/ 0 h 6858000"/>
              <a:gd name="connsiteX71" fmla="*/ 10678822 w 10732631"/>
              <a:gd name="connsiteY71" fmla="*/ 5280718 h 6858000"/>
              <a:gd name="connsiteX72" fmla="*/ 10725310 w 10732631"/>
              <a:gd name="connsiteY72" fmla="*/ 5337629 h 6858000"/>
              <a:gd name="connsiteX73" fmla="*/ 10732631 w 10732631"/>
              <a:gd name="connsiteY73" fmla="*/ 5351542 h 6858000"/>
              <a:gd name="connsiteX74" fmla="*/ 10732631 w 10732631"/>
              <a:gd name="connsiteY74" fmla="*/ 5722950 h 6858000"/>
              <a:gd name="connsiteX75" fmla="*/ 10725310 w 10732631"/>
              <a:gd name="connsiteY75" fmla="*/ 5736863 h 6858000"/>
              <a:gd name="connsiteX76" fmla="*/ 10678822 w 10732631"/>
              <a:gd name="connsiteY76" fmla="*/ 5793774 h 6858000"/>
              <a:gd name="connsiteX77" fmla="*/ 10678822 w 10732631"/>
              <a:gd name="connsiteY77" fmla="*/ 5793772 h 6858000"/>
              <a:gd name="connsiteX78" fmla="*/ 10165767 w 10732631"/>
              <a:gd name="connsiteY78" fmla="*/ 5793772 h 6858000"/>
              <a:gd name="connsiteX79" fmla="*/ 4371995 w 10732631"/>
              <a:gd name="connsiteY79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0 w 10732631"/>
              <a:gd name="connsiteY48" fmla="*/ 2953645 h 6858000"/>
              <a:gd name="connsiteX49" fmla="*/ 0 w 10732631"/>
              <a:gd name="connsiteY49" fmla="*/ 2533946 h 6858000"/>
              <a:gd name="connsiteX50" fmla="*/ 8378524 w 10732631"/>
              <a:gd name="connsiteY50" fmla="*/ 743773 h 6858000"/>
              <a:gd name="connsiteX51" fmla="*/ 8635051 w 10732631"/>
              <a:gd name="connsiteY51" fmla="*/ 850031 h 6858000"/>
              <a:gd name="connsiteX52" fmla="*/ 10340228 w 10732631"/>
              <a:gd name="connsiteY52" fmla="*/ 2555209 h 6858000"/>
              <a:gd name="connsiteX53" fmla="*/ 10340228 w 10732631"/>
              <a:gd name="connsiteY53" fmla="*/ 3068265 h 6858000"/>
              <a:gd name="connsiteX54" fmla="*/ 10340228 w 10732631"/>
              <a:gd name="connsiteY54" fmla="*/ 3068263 h 6858000"/>
              <a:gd name="connsiteX55" fmla="*/ 9827172 w 10732631"/>
              <a:gd name="connsiteY55" fmla="*/ 3068263 h 6858000"/>
              <a:gd name="connsiteX56" fmla="*/ 8121996 w 10732631"/>
              <a:gd name="connsiteY56" fmla="*/ 1363086 h 6858000"/>
              <a:gd name="connsiteX57" fmla="*/ 8121996 w 10732631"/>
              <a:gd name="connsiteY57" fmla="*/ 850031 h 6858000"/>
              <a:gd name="connsiteX58" fmla="*/ 8378524 w 10732631"/>
              <a:gd name="connsiteY58" fmla="*/ 743773 h 6858000"/>
              <a:gd name="connsiteX59" fmla="*/ 7062200 w 10732631"/>
              <a:gd name="connsiteY59" fmla="*/ 612697 h 6858000"/>
              <a:gd name="connsiteX60" fmla="*/ 7318728 w 10732631"/>
              <a:gd name="connsiteY60" fmla="*/ 718955 h 6858000"/>
              <a:gd name="connsiteX61" fmla="*/ 10488805 w 10732631"/>
              <a:gd name="connsiteY61" fmla="*/ 3889033 h 6858000"/>
              <a:gd name="connsiteX62" fmla="*/ 10488805 w 10732631"/>
              <a:gd name="connsiteY62" fmla="*/ 4402089 h 6858000"/>
              <a:gd name="connsiteX63" fmla="*/ 10488805 w 10732631"/>
              <a:gd name="connsiteY63" fmla="*/ 4402087 h 6858000"/>
              <a:gd name="connsiteX64" fmla="*/ 9975750 w 10732631"/>
              <a:gd name="connsiteY64" fmla="*/ 4402087 h 6858000"/>
              <a:gd name="connsiteX65" fmla="*/ 6805673 w 10732631"/>
              <a:gd name="connsiteY65" fmla="*/ 1232010 h 6858000"/>
              <a:gd name="connsiteX66" fmla="*/ 6805673 w 10732631"/>
              <a:gd name="connsiteY66" fmla="*/ 718955 h 6858000"/>
              <a:gd name="connsiteX67" fmla="*/ 7062200 w 10732631"/>
              <a:gd name="connsiteY67" fmla="*/ 612697 h 6858000"/>
              <a:gd name="connsiteX68" fmla="*/ 4371995 w 10732631"/>
              <a:gd name="connsiteY68" fmla="*/ 0 h 6858000"/>
              <a:gd name="connsiteX69" fmla="*/ 5398106 w 10732631"/>
              <a:gd name="connsiteY69" fmla="*/ 0 h 6858000"/>
              <a:gd name="connsiteX70" fmla="*/ 10678822 w 10732631"/>
              <a:gd name="connsiteY70" fmla="*/ 5280718 h 6858000"/>
              <a:gd name="connsiteX71" fmla="*/ 10725310 w 10732631"/>
              <a:gd name="connsiteY71" fmla="*/ 5337629 h 6858000"/>
              <a:gd name="connsiteX72" fmla="*/ 10732631 w 10732631"/>
              <a:gd name="connsiteY72" fmla="*/ 5351542 h 6858000"/>
              <a:gd name="connsiteX73" fmla="*/ 10732631 w 10732631"/>
              <a:gd name="connsiteY73" fmla="*/ 5722950 h 6858000"/>
              <a:gd name="connsiteX74" fmla="*/ 10725310 w 10732631"/>
              <a:gd name="connsiteY74" fmla="*/ 5736863 h 6858000"/>
              <a:gd name="connsiteX75" fmla="*/ 10678822 w 10732631"/>
              <a:gd name="connsiteY75" fmla="*/ 5793774 h 6858000"/>
              <a:gd name="connsiteX76" fmla="*/ 10678822 w 10732631"/>
              <a:gd name="connsiteY76" fmla="*/ 5793772 h 6858000"/>
              <a:gd name="connsiteX77" fmla="*/ 10165767 w 10732631"/>
              <a:gd name="connsiteY77" fmla="*/ 5793772 h 6858000"/>
              <a:gd name="connsiteX78" fmla="*/ 4371995 w 10732631"/>
              <a:gd name="connsiteY78" fmla="*/ 0 h 6858000"/>
              <a:gd name="connsiteX0" fmla="*/ 372959 w 7078587"/>
              <a:gd name="connsiteY0" fmla="*/ 6026314 h 6858000"/>
              <a:gd name="connsiteX1" fmla="*/ 629486 w 7078587"/>
              <a:gd name="connsiteY1" fmla="*/ 6132571 h 6858000"/>
              <a:gd name="connsiteX2" fmla="*/ 1354915 w 7078587"/>
              <a:gd name="connsiteY2" fmla="*/ 6858000 h 6858000"/>
              <a:gd name="connsiteX3" fmla="*/ 328803 w 7078587"/>
              <a:gd name="connsiteY3" fmla="*/ 6858000 h 6858000"/>
              <a:gd name="connsiteX4" fmla="*/ 116430 w 7078587"/>
              <a:gd name="connsiteY4" fmla="*/ 6645627 h 6858000"/>
              <a:gd name="connsiteX5" fmla="*/ 116430 w 7078587"/>
              <a:gd name="connsiteY5" fmla="*/ 6132571 h 6858000"/>
              <a:gd name="connsiteX6" fmla="*/ 372959 w 7078587"/>
              <a:gd name="connsiteY6" fmla="*/ 6026314 h 6858000"/>
              <a:gd name="connsiteX7" fmla="*/ 1572000 w 7078587"/>
              <a:gd name="connsiteY7" fmla="*/ 4810762 h 6858000"/>
              <a:gd name="connsiteX8" fmla="*/ 1828527 w 7078587"/>
              <a:gd name="connsiteY8" fmla="*/ 4917019 h 6858000"/>
              <a:gd name="connsiteX9" fmla="*/ 3769508 w 7078587"/>
              <a:gd name="connsiteY9" fmla="*/ 6858000 h 6858000"/>
              <a:gd name="connsiteX10" fmla="*/ 2743398 w 7078587"/>
              <a:gd name="connsiteY10" fmla="*/ 6858000 h 6858000"/>
              <a:gd name="connsiteX11" fmla="*/ 1315472 w 7078587"/>
              <a:gd name="connsiteY11" fmla="*/ 5430074 h 6858000"/>
              <a:gd name="connsiteX12" fmla="*/ 1315472 w 7078587"/>
              <a:gd name="connsiteY12" fmla="*/ 4917019 h 6858000"/>
              <a:gd name="connsiteX13" fmla="*/ 1572000 w 7078587"/>
              <a:gd name="connsiteY13" fmla="*/ 4810762 h 6858000"/>
              <a:gd name="connsiteX14" fmla="*/ 362787 w 7078587"/>
              <a:gd name="connsiteY14" fmla="*/ 4808883 h 6858000"/>
              <a:gd name="connsiteX15" fmla="*/ 619314 w 7078587"/>
              <a:gd name="connsiteY15" fmla="*/ 4915140 h 6858000"/>
              <a:gd name="connsiteX16" fmla="*/ 2562172 w 7078587"/>
              <a:gd name="connsiteY16" fmla="*/ 6858000 h 6858000"/>
              <a:gd name="connsiteX17" fmla="*/ 1536063 w 7078587"/>
              <a:gd name="connsiteY17" fmla="*/ 6858000 h 6858000"/>
              <a:gd name="connsiteX18" fmla="*/ 106258 w 7078587"/>
              <a:gd name="connsiteY18" fmla="*/ 5428196 h 6858000"/>
              <a:gd name="connsiteX19" fmla="*/ 106258 w 7078587"/>
              <a:gd name="connsiteY19" fmla="*/ 4915140 h 6858000"/>
              <a:gd name="connsiteX20" fmla="*/ 362787 w 7078587"/>
              <a:gd name="connsiteY20" fmla="*/ 4808883 h 6858000"/>
              <a:gd name="connsiteX21" fmla="*/ 1329290 w 7078587"/>
              <a:gd name="connsiteY21" fmla="*/ 3358111 h 6858000"/>
              <a:gd name="connsiteX22" fmla="*/ 1585817 w 7078587"/>
              <a:gd name="connsiteY22" fmla="*/ 3464368 h 6858000"/>
              <a:gd name="connsiteX23" fmla="*/ 4979449 w 7078587"/>
              <a:gd name="connsiteY23" fmla="*/ 6858000 h 6858000"/>
              <a:gd name="connsiteX24" fmla="*/ 3953340 w 7078587"/>
              <a:gd name="connsiteY24" fmla="*/ 6858000 h 6858000"/>
              <a:gd name="connsiteX25" fmla="*/ 1072762 w 7078587"/>
              <a:gd name="connsiteY25" fmla="*/ 3977423 h 6858000"/>
              <a:gd name="connsiteX26" fmla="*/ 1072762 w 7078587"/>
              <a:gd name="connsiteY26" fmla="*/ 3464368 h 6858000"/>
              <a:gd name="connsiteX27" fmla="*/ 1329290 w 7078587"/>
              <a:gd name="connsiteY27" fmla="*/ 3358111 h 6858000"/>
              <a:gd name="connsiteX28" fmla="*/ 757791 w 7078587"/>
              <a:gd name="connsiteY28" fmla="*/ 1580111 h 6858000"/>
              <a:gd name="connsiteX29" fmla="*/ 1014317 w 7078587"/>
              <a:gd name="connsiteY29" fmla="*/ 1686369 h 6858000"/>
              <a:gd name="connsiteX30" fmla="*/ 5651840 w 7078587"/>
              <a:gd name="connsiteY30" fmla="*/ 6323892 h 6858000"/>
              <a:gd name="connsiteX31" fmla="*/ 5651840 w 7078587"/>
              <a:gd name="connsiteY31" fmla="*/ 6836948 h 6858000"/>
              <a:gd name="connsiteX32" fmla="*/ 5651840 w 7078587"/>
              <a:gd name="connsiteY32" fmla="*/ 6836946 h 6858000"/>
              <a:gd name="connsiteX33" fmla="*/ 5626065 w 7078587"/>
              <a:gd name="connsiteY33" fmla="*/ 6858000 h 6858000"/>
              <a:gd name="connsiteX34" fmla="*/ 5164560 w 7078587"/>
              <a:gd name="connsiteY34" fmla="*/ 6858000 h 6858000"/>
              <a:gd name="connsiteX35" fmla="*/ 5138785 w 7078587"/>
              <a:gd name="connsiteY35" fmla="*/ 6836946 h 6858000"/>
              <a:gd name="connsiteX36" fmla="*/ 501262 w 7078587"/>
              <a:gd name="connsiteY36" fmla="*/ 2199424 h 6858000"/>
              <a:gd name="connsiteX37" fmla="*/ 501262 w 7078587"/>
              <a:gd name="connsiteY37" fmla="*/ 1686369 h 6858000"/>
              <a:gd name="connsiteX38" fmla="*/ 757791 w 7078587"/>
              <a:gd name="connsiteY38" fmla="*/ 1580111 h 6858000"/>
              <a:gd name="connsiteX39" fmla="*/ 1966108 w 7078587"/>
              <a:gd name="connsiteY39" fmla="*/ 1580110 h 6858000"/>
              <a:gd name="connsiteX40" fmla="*/ 2222636 w 7078587"/>
              <a:gd name="connsiteY40" fmla="*/ 1686368 h 6858000"/>
              <a:gd name="connsiteX41" fmla="*/ 7078587 w 7078587"/>
              <a:gd name="connsiteY41" fmla="*/ 6542320 h 6858000"/>
              <a:gd name="connsiteX42" fmla="*/ 7078587 w 7078587"/>
              <a:gd name="connsiteY42" fmla="*/ 6858000 h 6858000"/>
              <a:gd name="connsiteX43" fmla="*/ 6368158 w 7078587"/>
              <a:gd name="connsiteY43" fmla="*/ 6858000 h 6858000"/>
              <a:gd name="connsiteX44" fmla="*/ 1709581 w 7078587"/>
              <a:gd name="connsiteY44" fmla="*/ 2199423 h 6858000"/>
              <a:gd name="connsiteX45" fmla="*/ 1709581 w 7078587"/>
              <a:gd name="connsiteY45" fmla="*/ 1686368 h 6858000"/>
              <a:gd name="connsiteX46" fmla="*/ 1966108 w 7078587"/>
              <a:gd name="connsiteY46" fmla="*/ 1580110 h 6858000"/>
              <a:gd name="connsiteX47" fmla="*/ 4724480 w 7078587"/>
              <a:gd name="connsiteY47" fmla="*/ 743773 h 6858000"/>
              <a:gd name="connsiteX48" fmla="*/ 4981007 w 7078587"/>
              <a:gd name="connsiteY48" fmla="*/ 850031 h 6858000"/>
              <a:gd name="connsiteX49" fmla="*/ 6686184 w 7078587"/>
              <a:gd name="connsiteY49" fmla="*/ 2555209 h 6858000"/>
              <a:gd name="connsiteX50" fmla="*/ 6686184 w 7078587"/>
              <a:gd name="connsiteY50" fmla="*/ 3068265 h 6858000"/>
              <a:gd name="connsiteX51" fmla="*/ 6686184 w 7078587"/>
              <a:gd name="connsiteY51" fmla="*/ 3068263 h 6858000"/>
              <a:gd name="connsiteX52" fmla="*/ 6173128 w 7078587"/>
              <a:gd name="connsiteY52" fmla="*/ 3068263 h 6858000"/>
              <a:gd name="connsiteX53" fmla="*/ 4467952 w 7078587"/>
              <a:gd name="connsiteY53" fmla="*/ 1363086 h 6858000"/>
              <a:gd name="connsiteX54" fmla="*/ 4467952 w 7078587"/>
              <a:gd name="connsiteY54" fmla="*/ 850031 h 6858000"/>
              <a:gd name="connsiteX55" fmla="*/ 4724480 w 7078587"/>
              <a:gd name="connsiteY55" fmla="*/ 743773 h 6858000"/>
              <a:gd name="connsiteX56" fmla="*/ 3408156 w 7078587"/>
              <a:gd name="connsiteY56" fmla="*/ 612697 h 6858000"/>
              <a:gd name="connsiteX57" fmla="*/ 3664684 w 7078587"/>
              <a:gd name="connsiteY57" fmla="*/ 718955 h 6858000"/>
              <a:gd name="connsiteX58" fmla="*/ 6834761 w 7078587"/>
              <a:gd name="connsiteY58" fmla="*/ 3889033 h 6858000"/>
              <a:gd name="connsiteX59" fmla="*/ 6834761 w 7078587"/>
              <a:gd name="connsiteY59" fmla="*/ 4402089 h 6858000"/>
              <a:gd name="connsiteX60" fmla="*/ 6834761 w 7078587"/>
              <a:gd name="connsiteY60" fmla="*/ 4402087 h 6858000"/>
              <a:gd name="connsiteX61" fmla="*/ 6321706 w 7078587"/>
              <a:gd name="connsiteY61" fmla="*/ 4402087 h 6858000"/>
              <a:gd name="connsiteX62" fmla="*/ 3151629 w 7078587"/>
              <a:gd name="connsiteY62" fmla="*/ 1232010 h 6858000"/>
              <a:gd name="connsiteX63" fmla="*/ 3151629 w 7078587"/>
              <a:gd name="connsiteY63" fmla="*/ 718955 h 6858000"/>
              <a:gd name="connsiteX64" fmla="*/ 3408156 w 7078587"/>
              <a:gd name="connsiteY64" fmla="*/ 612697 h 6858000"/>
              <a:gd name="connsiteX65" fmla="*/ 717951 w 7078587"/>
              <a:gd name="connsiteY65" fmla="*/ 0 h 6858000"/>
              <a:gd name="connsiteX66" fmla="*/ 1744062 w 7078587"/>
              <a:gd name="connsiteY66" fmla="*/ 0 h 6858000"/>
              <a:gd name="connsiteX67" fmla="*/ 7024778 w 7078587"/>
              <a:gd name="connsiteY67" fmla="*/ 5280718 h 6858000"/>
              <a:gd name="connsiteX68" fmla="*/ 7071266 w 7078587"/>
              <a:gd name="connsiteY68" fmla="*/ 5337629 h 6858000"/>
              <a:gd name="connsiteX69" fmla="*/ 7078587 w 7078587"/>
              <a:gd name="connsiteY69" fmla="*/ 5351542 h 6858000"/>
              <a:gd name="connsiteX70" fmla="*/ 7078587 w 7078587"/>
              <a:gd name="connsiteY70" fmla="*/ 5722950 h 6858000"/>
              <a:gd name="connsiteX71" fmla="*/ 7071266 w 7078587"/>
              <a:gd name="connsiteY71" fmla="*/ 5736863 h 6858000"/>
              <a:gd name="connsiteX72" fmla="*/ 7024778 w 7078587"/>
              <a:gd name="connsiteY72" fmla="*/ 5793774 h 6858000"/>
              <a:gd name="connsiteX73" fmla="*/ 7024778 w 7078587"/>
              <a:gd name="connsiteY73" fmla="*/ 5793772 h 6858000"/>
              <a:gd name="connsiteX74" fmla="*/ 6511723 w 7078587"/>
              <a:gd name="connsiteY74" fmla="*/ 5793772 h 6858000"/>
              <a:gd name="connsiteX75" fmla="*/ 717951 w 7078587"/>
              <a:gd name="connsiteY7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078587" h="6858000">
                <a:moveTo>
                  <a:pt x="372959" y="6026314"/>
                </a:moveTo>
                <a:cubicBezTo>
                  <a:pt x="465804" y="6026314"/>
                  <a:pt x="558647" y="6061733"/>
                  <a:pt x="629486" y="6132571"/>
                </a:cubicBezTo>
                <a:lnTo>
                  <a:pt x="1354915" y="6858000"/>
                </a:lnTo>
                <a:lnTo>
                  <a:pt x="328803" y="6858000"/>
                </a:lnTo>
                <a:lnTo>
                  <a:pt x="116430" y="6645627"/>
                </a:lnTo>
                <a:cubicBezTo>
                  <a:pt x="-25247" y="6503950"/>
                  <a:pt x="-25247" y="6274248"/>
                  <a:pt x="116430" y="6132571"/>
                </a:cubicBezTo>
                <a:cubicBezTo>
                  <a:pt x="187269" y="6061733"/>
                  <a:pt x="280113" y="6026314"/>
                  <a:pt x="372959" y="6026314"/>
                </a:cubicBezTo>
                <a:close/>
                <a:moveTo>
                  <a:pt x="1572000" y="4810762"/>
                </a:moveTo>
                <a:cubicBezTo>
                  <a:pt x="1664844" y="4810762"/>
                  <a:pt x="1757689" y="4846181"/>
                  <a:pt x="1828527" y="4917019"/>
                </a:cubicBezTo>
                <a:lnTo>
                  <a:pt x="3769508" y="6858000"/>
                </a:lnTo>
                <a:lnTo>
                  <a:pt x="2743398" y="6858000"/>
                </a:lnTo>
                <a:lnTo>
                  <a:pt x="1315472" y="5430074"/>
                </a:lnTo>
                <a:cubicBezTo>
                  <a:pt x="1173795" y="5288397"/>
                  <a:pt x="1173795" y="5058695"/>
                  <a:pt x="1315472" y="4917019"/>
                </a:cubicBezTo>
                <a:cubicBezTo>
                  <a:pt x="1386310" y="4846181"/>
                  <a:pt x="1479155" y="4810762"/>
                  <a:pt x="1572000" y="4810762"/>
                </a:cubicBezTo>
                <a:close/>
                <a:moveTo>
                  <a:pt x="362787" y="4808883"/>
                </a:moveTo>
                <a:cubicBezTo>
                  <a:pt x="455632" y="4808883"/>
                  <a:pt x="548477" y="4844302"/>
                  <a:pt x="619314" y="4915140"/>
                </a:cubicBezTo>
                <a:lnTo>
                  <a:pt x="2562172" y="6858000"/>
                </a:lnTo>
                <a:lnTo>
                  <a:pt x="1536063" y="6858000"/>
                </a:lnTo>
                <a:lnTo>
                  <a:pt x="106258" y="5428196"/>
                </a:lnTo>
                <a:cubicBezTo>
                  <a:pt x="-35419" y="5286519"/>
                  <a:pt x="-35419" y="5056817"/>
                  <a:pt x="106258" y="4915140"/>
                </a:cubicBezTo>
                <a:cubicBezTo>
                  <a:pt x="177097" y="4844302"/>
                  <a:pt x="269941" y="4808883"/>
                  <a:pt x="362787" y="4808883"/>
                </a:cubicBezTo>
                <a:close/>
                <a:moveTo>
                  <a:pt x="1329290" y="3358111"/>
                </a:moveTo>
                <a:cubicBezTo>
                  <a:pt x="1422134" y="3358111"/>
                  <a:pt x="1514979" y="3393529"/>
                  <a:pt x="1585817" y="3464368"/>
                </a:cubicBezTo>
                <a:lnTo>
                  <a:pt x="4979449" y="6858000"/>
                </a:lnTo>
                <a:lnTo>
                  <a:pt x="3953340" y="6858000"/>
                </a:lnTo>
                <a:lnTo>
                  <a:pt x="1072762" y="3977423"/>
                </a:lnTo>
                <a:cubicBezTo>
                  <a:pt x="931085" y="3835747"/>
                  <a:pt x="931085" y="3606045"/>
                  <a:pt x="1072762" y="3464368"/>
                </a:cubicBezTo>
                <a:cubicBezTo>
                  <a:pt x="1143600" y="3393529"/>
                  <a:pt x="1236445" y="3358111"/>
                  <a:pt x="1329290" y="3358111"/>
                </a:cubicBezTo>
                <a:close/>
                <a:moveTo>
                  <a:pt x="757791" y="1580111"/>
                </a:moveTo>
                <a:cubicBezTo>
                  <a:pt x="850634" y="1580111"/>
                  <a:pt x="943479" y="1615530"/>
                  <a:pt x="1014317" y="1686369"/>
                </a:cubicBezTo>
                <a:lnTo>
                  <a:pt x="5651840" y="6323892"/>
                </a:lnTo>
                <a:cubicBezTo>
                  <a:pt x="5793517" y="6465569"/>
                  <a:pt x="5793517" y="6695271"/>
                  <a:pt x="5651840" y="6836948"/>
                </a:cubicBezTo>
                <a:lnTo>
                  <a:pt x="5651840" y="6836946"/>
                </a:lnTo>
                <a:lnTo>
                  <a:pt x="5626065" y="6858000"/>
                </a:lnTo>
                <a:lnTo>
                  <a:pt x="5164560" y="6858000"/>
                </a:lnTo>
                <a:lnTo>
                  <a:pt x="5138785" y="6836946"/>
                </a:lnTo>
                <a:lnTo>
                  <a:pt x="501262" y="2199424"/>
                </a:lnTo>
                <a:cubicBezTo>
                  <a:pt x="359585" y="2057747"/>
                  <a:pt x="359585" y="1828045"/>
                  <a:pt x="501262" y="1686369"/>
                </a:cubicBezTo>
                <a:cubicBezTo>
                  <a:pt x="572100" y="1615530"/>
                  <a:pt x="664946" y="1580111"/>
                  <a:pt x="757791" y="1580111"/>
                </a:cubicBezTo>
                <a:close/>
                <a:moveTo>
                  <a:pt x="1966108" y="1580110"/>
                </a:moveTo>
                <a:cubicBezTo>
                  <a:pt x="2058953" y="1580110"/>
                  <a:pt x="2151798" y="1615529"/>
                  <a:pt x="2222636" y="1686368"/>
                </a:cubicBezTo>
                <a:lnTo>
                  <a:pt x="7078587" y="6542320"/>
                </a:lnTo>
                <a:lnTo>
                  <a:pt x="7078587" y="6858000"/>
                </a:lnTo>
                <a:lnTo>
                  <a:pt x="6368158" y="6858000"/>
                </a:lnTo>
                <a:lnTo>
                  <a:pt x="1709581" y="2199423"/>
                </a:lnTo>
                <a:cubicBezTo>
                  <a:pt x="1567904" y="2057746"/>
                  <a:pt x="1567904" y="1828044"/>
                  <a:pt x="1709581" y="1686368"/>
                </a:cubicBezTo>
                <a:cubicBezTo>
                  <a:pt x="1780419" y="1615529"/>
                  <a:pt x="1873264" y="1580110"/>
                  <a:pt x="1966108" y="1580110"/>
                </a:cubicBezTo>
                <a:close/>
                <a:moveTo>
                  <a:pt x="4724480" y="743773"/>
                </a:moveTo>
                <a:cubicBezTo>
                  <a:pt x="4817324" y="743773"/>
                  <a:pt x="4910169" y="779192"/>
                  <a:pt x="4981007" y="850031"/>
                </a:cubicBezTo>
                <a:lnTo>
                  <a:pt x="6686184" y="2555209"/>
                </a:lnTo>
                <a:cubicBezTo>
                  <a:pt x="6827861" y="2696885"/>
                  <a:pt x="6827861" y="2926588"/>
                  <a:pt x="6686184" y="3068265"/>
                </a:cubicBezTo>
                <a:lnTo>
                  <a:pt x="6686184" y="3068263"/>
                </a:lnTo>
                <a:cubicBezTo>
                  <a:pt x="6544507" y="3209940"/>
                  <a:pt x="6314805" y="3209940"/>
                  <a:pt x="6173128" y="3068263"/>
                </a:cubicBezTo>
                <a:lnTo>
                  <a:pt x="4467952" y="1363086"/>
                </a:lnTo>
                <a:cubicBezTo>
                  <a:pt x="4326275" y="1221409"/>
                  <a:pt x="4326275" y="991707"/>
                  <a:pt x="4467952" y="850031"/>
                </a:cubicBezTo>
                <a:cubicBezTo>
                  <a:pt x="4538790" y="779192"/>
                  <a:pt x="4631635" y="743773"/>
                  <a:pt x="4724480" y="743773"/>
                </a:cubicBezTo>
                <a:close/>
                <a:moveTo>
                  <a:pt x="3408156" y="612697"/>
                </a:moveTo>
                <a:cubicBezTo>
                  <a:pt x="3501001" y="612697"/>
                  <a:pt x="3593846" y="648116"/>
                  <a:pt x="3664684" y="718955"/>
                </a:cubicBezTo>
                <a:lnTo>
                  <a:pt x="6834761" y="3889033"/>
                </a:lnTo>
                <a:cubicBezTo>
                  <a:pt x="6976438" y="4030710"/>
                  <a:pt x="6976438" y="4260412"/>
                  <a:pt x="6834761" y="4402089"/>
                </a:cubicBezTo>
                <a:lnTo>
                  <a:pt x="6834761" y="4402087"/>
                </a:lnTo>
                <a:cubicBezTo>
                  <a:pt x="6693085" y="4543764"/>
                  <a:pt x="6463382" y="4543764"/>
                  <a:pt x="6321706" y="4402087"/>
                </a:cubicBezTo>
                <a:lnTo>
                  <a:pt x="3151629" y="1232010"/>
                </a:lnTo>
                <a:cubicBezTo>
                  <a:pt x="3009952" y="1090334"/>
                  <a:pt x="3009952" y="860631"/>
                  <a:pt x="3151629" y="718955"/>
                </a:cubicBezTo>
                <a:cubicBezTo>
                  <a:pt x="3222467" y="648116"/>
                  <a:pt x="3315311" y="612697"/>
                  <a:pt x="3408156" y="612697"/>
                </a:cubicBezTo>
                <a:close/>
                <a:moveTo>
                  <a:pt x="717951" y="0"/>
                </a:moveTo>
                <a:lnTo>
                  <a:pt x="1744062" y="0"/>
                </a:lnTo>
                <a:lnTo>
                  <a:pt x="7024778" y="5280718"/>
                </a:lnTo>
                <a:cubicBezTo>
                  <a:pt x="7042488" y="5298428"/>
                  <a:pt x="7057984" y="5317513"/>
                  <a:pt x="7071266" y="5337629"/>
                </a:cubicBezTo>
                <a:lnTo>
                  <a:pt x="7078587" y="5351542"/>
                </a:lnTo>
                <a:lnTo>
                  <a:pt x="7078587" y="5722950"/>
                </a:lnTo>
                <a:lnTo>
                  <a:pt x="7071266" y="5736863"/>
                </a:lnTo>
                <a:cubicBezTo>
                  <a:pt x="7057984" y="5756980"/>
                  <a:pt x="7042488" y="5776065"/>
                  <a:pt x="7024778" y="5793774"/>
                </a:cubicBezTo>
                <a:lnTo>
                  <a:pt x="7024778" y="5793772"/>
                </a:lnTo>
                <a:cubicBezTo>
                  <a:pt x="6883102" y="5935449"/>
                  <a:pt x="6653400" y="5935449"/>
                  <a:pt x="6511723" y="5793772"/>
                </a:cubicBezTo>
                <a:lnTo>
                  <a:pt x="717951" y="0"/>
                </a:ln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9" hasCustomPrompt="1"/>
          </p:nvPr>
        </p:nvSpPr>
        <p:spPr>
          <a:xfrm>
            <a:off x="1893215" y="0"/>
            <a:ext cx="10762474" cy="3098800"/>
          </a:xfrm>
          <a:custGeom>
            <a:avLst/>
            <a:gdLst>
              <a:gd name="connsiteX0" fmla="*/ 2657053 w 7679259"/>
              <a:gd name="connsiteY0" fmla="*/ 1875177 h 3282777"/>
              <a:gd name="connsiteX1" fmla="*/ 2929921 w 7679259"/>
              <a:gd name="connsiteY1" fmla="*/ 1875177 h 3282777"/>
              <a:gd name="connsiteX2" fmla="*/ 3633721 w 7679259"/>
              <a:gd name="connsiteY2" fmla="*/ 2578977 h 3282777"/>
              <a:gd name="connsiteX3" fmla="*/ 2929921 w 7679259"/>
              <a:gd name="connsiteY3" fmla="*/ 3282777 h 3282777"/>
              <a:gd name="connsiteX4" fmla="*/ 2657053 w 7679259"/>
              <a:gd name="connsiteY4" fmla="*/ 3282777 h 3282777"/>
              <a:gd name="connsiteX5" fmla="*/ 1953252 w 7679259"/>
              <a:gd name="connsiteY5" fmla="*/ 2578977 h 3282777"/>
              <a:gd name="connsiteX6" fmla="*/ 2657053 w 7679259"/>
              <a:gd name="connsiteY6" fmla="*/ 1875177 h 3282777"/>
              <a:gd name="connsiteX7" fmla="*/ 6753635 w 7679259"/>
              <a:gd name="connsiteY7" fmla="*/ 0 h 3282777"/>
              <a:gd name="connsiteX8" fmla="*/ 7679259 w 7679259"/>
              <a:gd name="connsiteY8" fmla="*/ 0 h 3282777"/>
              <a:gd name="connsiteX9" fmla="*/ 6210642 w 7679259"/>
              <a:gd name="connsiteY9" fmla="*/ 1468618 h 3282777"/>
              <a:gd name="connsiteX10" fmla="*/ 5747830 w 7679259"/>
              <a:gd name="connsiteY10" fmla="*/ 1468618 h 3282777"/>
              <a:gd name="connsiteX11" fmla="*/ 5747830 w 7679259"/>
              <a:gd name="connsiteY11" fmla="*/ 1005806 h 3282777"/>
              <a:gd name="connsiteX12" fmla="*/ 5750054 w 7679259"/>
              <a:gd name="connsiteY12" fmla="*/ 0 h 3282777"/>
              <a:gd name="connsiteX13" fmla="*/ 6522556 w 7679259"/>
              <a:gd name="connsiteY13" fmla="*/ 0 h 3282777"/>
              <a:gd name="connsiteX14" fmla="*/ 6524093 w 7679259"/>
              <a:gd name="connsiteY14" fmla="*/ 16031 h 3282777"/>
              <a:gd name="connsiteX15" fmla="*/ 6428241 w 7679259"/>
              <a:gd name="connsiteY15" fmla="*/ 247438 h 3282777"/>
              <a:gd name="connsiteX16" fmla="*/ 4779187 w 7679259"/>
              <a:gd name="connsiteY16" fmla="*/ 1896492 h 3282777"/>
              <a:gd name="connsiteX17" fmla="*/ 4316375 w 7679259"/>
              <a:gd name="connsiteY17" fmla="*/ 1896492 h 3282777"/>
              <a:gd name="connsiteX18" fmla="*/ 4316375 w 7679259"/>
              <a:gd name="connsiteY18" fmla="*/ 1433679 h 3282777"/>
              <a:gd name="connsiteX19" fmla="*/ 4751354 w 7679259"/>
              <a:gd name="connsiteY19" fmla="*/ 0 h 3282777"/>
              <a:gd name="connsiteX20" fmla="*/ 5676978 w 7679259"/>
              <a:gd name="connsiteY20" fmla="*/ 0 h 3282777"/>
              <a:gd name="connsiteX21" fmla="*/ 4715382 w 7679259"/>
              <a:gd name="connsiteY21" fmla="*/ 961596 h 3282777"/>
              <a:gd name="connsiteX22" fmla="*/ 4252570 w 7679259"/>
              <a:gd name="connsiteY22" fmla="*/ 961596 h 3282777"/>
              <a:gd name="connsiteX23" fmla="*/ 4252570 w 7679259"/>
              <a:gd name="connsiteY23" fmla="*/ 498784 h 3282777"/>
              <a:gd name="connsiteX24" fmla="*/ 3748566 w 7679259"/>
              <a:gd name="connsiteY24" fmla="*/ 0 h 3282777"/>
              <a:gd name="connsiteX25" fmla="*/ 4674190 w 7679259"/>
              <a:gd name="connsiteY25" fmla="*/ 0 h 3282777"/>
              <a:gd name="connsiteX26" fmla="*/ 3697855 w 7679259"/>
              <a:gd name="connsiteY26" fmla="*/ 976336 h 3282777"/>
              <a:gd name="connsiteX27" fmla="*/ 3235043 w 7679259"/>
              <a:gd name="connsiteY27" fmla="*/ 976336 h 3282777"/>
              <a:gd name="connsiteX28" fmla="*/ 3235043 w 7679259"/>
              <a:gd name="connsiteY28" fmla="*/ 513524 h 3282777"/>
              <a:gd name="connsiteX29" fmla="*/ 2751636 w 7679259"/>
              <a:gd name="connsiteY29" fmla="*/ 0 h 3282777"/>
              <a:gd name="connsiteX30" fmla="*/ 3677260 w 7679259"/>
              <a:gd name="connsiteY30" fmla="*/ 0 h 3282777"/>
              <a:gd name="connsiteX31" fmla="*/ 1860739 w 7679259"/>
              <a:gd name="connsiteY31" fmla="*/ 1816523 h 3282777"/>
              <a:gd name="connsiteX32" fmla="*/ 1397926 w 7679259"/>
              <a:gd name="connsiteY32" fmla="*/ 1816523 h 3282777"/>
              <a:gd name="connsiteX33" fmla="*/ 1397926 w 7679259"/>
              <a:gd name="connsiteY33" fmla="*/ 1353710 h 3282777"/>
              <a:gd name="connsiteX34" fmla="*/ 1748248 w 7679259"/>
              <a:gd name="connsiteY34" fmla="*/ 0 h 3282777"/>
              <a:gd name="connsiteX35" fmla="*/ 2673873 w 7679259"/>
              <a:gd name="connsiteY35" fmla="*/ 0 h 3282777"/>
              <a:gd name="connsiteX36" fmla="*/ 558664 w 7679259"/>
              <a:gd name="connsiteY36" fmla="*/ 2115210 h 3282777"/>
              <a:gd name="connsiteX37" fmla="*/ 95851 w 7679259"/>
              <a:gd name="connsiteY37" fmla="*/ 2115210 h 3282777"/>
              <a:gd name="connsiteX38" fmla="*/ 95851 w 7679259"/>
              <a:gd name="connsiteY38" fmla="*/ 1652397 h 3282777"/>
              <a:gd name="connsiteX39" fmla="*/ 734662 w 7679259"/>
              <a:gd name="connsiteY39" fmla="*/ 0 h 3282777"/>
              <a:gd name="connsiteX40" fmla="*/ 1660287 w 7679259"/>
              <a:gd name="connsiteY40" fmla="*/ 0 h 3282777"/>
              <a:gd name="connsiteX41" fmla="*/ 853464 w 7679259"/>
              <a:gd name="connsiteY41" fmla="*/ 806823 h 3282777"/>
              <a:gd name="connsiteX42" fmla="*/ 390652 w 7679259"/>
              <a:gd name="connsiteY42" fmla="*/ 806823 h 3282777"/>
              <a:gd name="connsiteX43" fmla="*/ 390652 w 7679259"/>
              <a:gd name="connsiteY43" fmla="*/ 344011 h 3282777"/>
              <a:gd name="connsiteX0" fmla="*/ 1953252 w 7679259"/>
              <a:gd name="connsiteY0" fmla="*/ 2578977 h 3282777"/>
              <a:gd name="connsiteX1" fmla="*/ 2929921 w 7679259"/>
              <a:gd name="connsiteY1" fmla="*/ 1875177 h 3282777"/>
              <a:gd name="connsiteX2" fmla="*/ 3633721 w 7679259"/>
              <a:gd name="connsiteY2" fmla="*/ 2578977 h 3282777"/>
              <a:gd name="connsiteX3" fmla="*/ 2929921 w 7679259"/>
              <a:gd name="connsiteY3" fmla="*/ 3282777 h 3282777"/>
              <a:gd name="connsiteX4" fmla="*/ 2657053 w 7679259"/>
              <a:gd name="connsiteY4" fmla="*/ 3282777 h 3282777"/>
              <a:gd name="connsiteX5" fmla="*/ 1953252 w 7679259"/>
              <a:gd name="connsiteY5" fmla="*/ 2578977 h 3282777"/>
              <a:gd name="connsiteX6" fmla="*/ 6753635 w 7679259"/>
              <a:gd name="connsiteY6" fmla="*/ 0 h 3282777"/>
              <a:gd name="connsiteX7" fmla="*/ 7679259 w 7679259"/>
              <a:gd name="connsiteY7" fmla="*/ 0 h 3282777"/>
              <a:gd name="connsiteX8" fmla="*/ 6210642 w 7679259"/>
              <a:gd name="connsiteY8" fmla="*/ 1468618 h 3282777"/>
              <a:gd name="connsiteX9" fmla="*/ 5747830 w 7679259"/>
              <a:gd name="connsiteY9" fmla="*/ 1468618 h 3282777"/>
              <a:gd name="connsiteX10" fmla="*/ 5747830 w 7679259"/>
              <a:gd name="connsiteY10" fmla="*/ 1005806 h 3282777"/>
              <a:gd name="connsiteX11" fmla="*/ 6753635 w 7679259"/>
              <a:gd name="connsiteY11" fmla="*/ 0 h 3282777"/>
              <a:gd name="connsiteX12" fmla="*/ 5750054 w 7679259"/>
              <a:gd name="connsiteY12" fmla="*/ 0 h 3282777"/>
              <a:gd name="connsiteX13" fmla="*/ 6522556 w 7679259"/>
              <a:gd name="connsiteY13" fmla="*/ 0 h 3282777"/>
              <a:gd name="connsiteX14" fmla="*/ 6524093 w 7679259"/>
              <a:gd name="connsiteY14" fmla="*/ 16031 h 3282777"/>
              <a:gd name="connsiteX15" fmla="*/ 6428241 w 7679259"/>
              <a:gd name="connsiteY15" fmla="*/ 247438 h 3282777"/>
              <a:gd name="connsiteX16" fmla="*/ 4779187 w 7679259"/>
              <a:gd name="connsiteY16" fmla="*/ 1896492 h 3282777"/>
              <a:gd name="connsiteX17" fmla="*/ 4316375 w 7679259"/>
              <a:gd name="connsiteY17" fmla="*/ 1896492 h 3282777"/>
              <a:gd name="connsiteX18" fmla="*/ 4316375 w 7679259"/>
              <a:gd name="connsiteY18" fmla="*/ 1433679 h 3282777"/>
              <a:gd name="connsiteX19" fmla="*/ 5750054 w 7679259"/>
              <a:gd name="connsiteY19" fmla="*/ 0 h 3282777"/>
              <a:gd name="connsiteX20" fmla="*/ 4751354 w 7679259"/>
              <a:gd name="connsiteY20" fmla="*/ 0 h 3282777"/>
              <a:gd name="connsiteX21" fmla="*/ 5676978 w 7679259"/>
              <a:gd name="connsiteY21" fmla="*/ 0 h 3282777"/>
              <a:gd name="connsiteX22" fmla="*/ 4715382 w 7679259"/>
              <a:gd name="connsiteY22" fmla="*/ 961596 h 3282777"/>
              <a:gd name="connsiteX23" fmla="*/ 4252570 w 7679259"/>
              <a:gd name="connsiteY23" fmla="*/ 961596 h 3282777"/>
              <a:gd name="connsiteX24" fmla="*/ 4252570 w 7679259"/>
              <a:gd name="connsiteY24" fmla="*/ 498784 h 3282777"/>
              <a:gd name="connsiteX25" fmla="*/ 4751354 w 7679259"/>
              <a:gd name="connsiteY25" fmla="*/ 0 h 3282777"/>
              <a:gd name="connsiteX26" fmla="*/ 3748566 w 7679259"/>
              <a:gd name="connsiteY26" fmla="*/ 0 h 3282777"/>
              <a:gd name="connsiteX27" fmla="*/ 4674190 w 7679259"/>
              <a:gd name="connsiteY27" fmla="*/ 0 h 3282777"/>
              <a:gd name="connsiteX28" fmla="*/ 3697855 w 7679259"/>
              <a:gd name="connsiteY28" fmla="*/ 976336 h 3282777"/>
              <a:gd name="connsiteX29" fmla="*/ 3235043 w 7679259"/>
              <a:gd name="connsiteY29" fmla="*/ 976336 h 3282777"/>
              <a:gd name="connsiteX30" fmla="*/ 3235043 w 7679259"/>
              <a:gd name="connsiteY30" fmla="*/ 513524 h 3282777"/>
              <a:gd name="connsiteX31" fmla="*/ 3748566 w 7679259"/>
              <a:gd name="connsiteY31" fmla="*/ 0 h 3282777"/>
              <a:gd name="connsiteX32" fmla="*/ 2751636 w 7679259"/>
              <a:gd name="connsiteY32" fmla="*/ 0 h 3282777"/>
              <a:gd name="connsiteX33" fmla="*/ 3677260 w 7679259"/>
              <a:gd name="connsiteY33" fmla="*/ 0 h 3282777"/>
              <a:gd name="connsiteX34" fmla="*/ 1860739 w 7679259"/>
              <a:gd name="connsiteY34" fmla="*/ 1816523 h 3282777"/>
              <a:gd name="connsiteX35" fmla="*/ 1397926 w 7679259"/>
              <a:gd name="connsiteY35" fmla="*/ 1816523 h 3282777"/>
              <a:gd name="connsiteX36" fmla="*/ 1397926 w 7679259"/>
              <a:gd name="connsiteY36" fmla="*/ 1353710 h 3282777"/>
              <a:gd name="connsiteX37" fmla="*/ 2751636 w 7679259"/>
              <a:gd name="connsiteY37" fmla="*/ 0 h 3282777"/>
              <a:gd name="connsiteX38" fmla="*/ 1748248 w 7679259"/>
              <a:gd name="connsiteY38" fmla="*/ 0 h 3282777"/>
              <a:gd name="connsiteX39" fmla="*/ 2673873 w 7679259"/>
              <a:gd name="connsiteY39" fmla="*/ 0 h 3282777"/>
              <a:gd name="connsiteX40" fmla="*/ 558664 w 7679259"/>
              <a:gd name="connsiteY40" fmla="*/ 2115210 h 3282777"/>
              <a:gd name="connsiteX41" fmla="*/ 95851 w 7679259"/>
              <a:gd name="connsiteY41" fmla="*/ 2115210 h 3282777"/>
              <a:gd name="connsiteX42" fmla="*/ 95851 w 7679259"/>
              <a:gd name="connsiteY42" fmla="*/ 1652397 h 3282777"/>
              <a:gd name="connsiteX43" fmla="*/ 1748248 w 7679259"/>
              <a:gd name="connsiteY43" fmla="*/ 0 h 3282777"/>
              <a:gd name="connsiteX44" fmla="*/ 734662 w 7679259"/>
              <a:gd name="connsiteY44" fmla="*/ 0 h 3282777"/>
              <a:gd name="connsiteX45" fmla="*/ 1660287 w 7679259"/>
              <a:gd name="connsiteY45" fmla="*/ 0 h 3282777"/>
              <a:gd name="connsiteX46" fmla="*/ 853464 w 7679259"/>
              <a:gd name="connsiteY46" fmla="*/ 806823 h 3282777"/>
              <a:gd name="connsiteX47" fmla="*/ 390652 w 7679259"/>
              <a:gd name="connsiteY47" fmla="*/ 806823 h 3282777"/>
              <a:gd name="connsiteX48" fmla="*/ 390652 w 7679259"/>
              <a:gd name="connsiteY48" fmla="*/ 344011 h 3282777"/>
              <a:gd name="connsiteX49" fmla="*/ 734662 w 7679259"/>
              <a:gd name="connsiteY49" fmla="*/ 0 h 3282777"/>
              <a:gd name="connsiteX0" fmla="*/ 1953252 w 7679259"/>
              <a:gd name="connsiteY0" fmla="*/ 2578977 h 3282777"/>
              <a:gd name="connsiteX1" fmla="*/ 3633721 w 7679259"/>
              <a:gd name="connsiteY1" fmla="*/ 2578977 h 3282777"/>
              <a:gd name="connsiteX2" fmla="*/ 2929921 w 7679259"/>
              <a:gd name="connsiteY2" fmla="*/ 3282777 h 3282777"/>
              <a:gd name="connsiteX3" fmla="*/ 2657053 w 7679259"/>
              <a:gd name="connsiteY3" fmla="*/ 3282777 h 3282777"/>
              <a:gd name="connsiteX4" fmla="*/ 1953252 w 7679259"/>
              <a:gd name="connsiteY4" fmla="*/ 2578977 h 3282777"/>
              <a:gd name="connsiteX5" fmla="*/ 6753635 w 7679259"/>
              <a:gd name="connsiteY5" fmla="*/ 0 h 3282777"/>
              <a:gd name="connsiteX6" fmla="*/ 7679259 w 7679259"/>
              <a:gd name="connsiteY6" fmla="*/ 0 h 3282777"/>
              <a:gd name="connsiteX7" fmla="*/ 6210642 w 7679259"/>
              <a:gd name="connsiteY7" fmla="*/ 1468618 h 3282777"/>
              <a:gd name="connsiteX8" fmla="*/ 5747830 w 7679259"/>
              <a:gd name="connsiteY8" fmla="*/ 1468618 h 3282777"/>
              <a:gd name="connsiteX9" fmla="*/ 5747830 w 7679259"/>
              <a:gd name="connsiteY9" fmla="*/ 1005806 h 3282777"/>
              <a:gd name="connsiteX10" fmla="*/ 6753635 w 7679259"/>
              <a:gd name="connsiteY10" fmla="*/ 0 h 3282777"/>
              <a:gd name="connsiteX11" fmla="*/ 5750054 w 7679259"/>
              <a:gd name="connsiteY11" fmla="*/ 0 h 3282777"/>
              <a:gd name="connsiteX12" fmla="*/ 6522556 w 7679259"/>
              <a:gd name="connsiteY12" fmla="*/ 0 h 3282777"/>
              <a:gd name="connsiteX13" fmla="*/ 6524093 w 7679259"/>
              <a:gd name="connsiteY13" fmla="*/ 16031 h 3282777"/>
              <a:gd name="connsiteX14" fmla="*/ 6428241 w 7679259"/>
              <a:gd name="connsiteY14" fmla="*/ 247438 h 3282777"/>
              <a:gd name="connsiteX15" fmla="*/ 4779187 w 7679259"/>
              <a:gd name="connsiteY15" fmla="*/ 1896492 h 3282777"/>
              <a:gd name="connsiteX16" fmla="*/ 4316375 w 7679259"/>
              <a:gd name="connsiteY16" fmla="*/ 1896492 h 3282777"/>
              <a:gd name="connsiteX17" fmla="*/ 4316375 w 7679259"/>
              <a:gd name="connsiteY17" fmla="*/ 1433679 h 3282777"/>
              <a:gd name="connsiteX18" fmla="*/ 5750054 w 7679259"/>
              <a:gd name="connsiteY18" fmla="*/ 0 h 3282777"/>
              <a:gd name="connsiteX19" fmla="*/ 4751354 w 7679259"/>
              <a:gd name="connsiteY19" fmla="*/ 0 h 3282777"/>
              <a:gd name="connsiteX20" fmla="*/ 5676978 w 7679259"/>
              <a:gd name="connsiteY20" fmla="*/ 0 h 3282777"/>
              <a:gd name="connsiteX21" fmla="*/ 4715382 w 7679259"/>
              <a:gd name="connsiteY21" fmla="*/ 961596 h 3282777"/>
              <a:gd name="connsiteX22" fmla="*/ 4252570 w 7679259"/>
              <a:gd name="connsiteY22" fmla="*/ 961596 h 3282777"/>
              <a:gd name="connsiteX23" fmla="*/ 4252570 w 7679259"/>
              <a:gd name="connsiteY23" fmla="*/ 498784 h 3282777"/>
              <a:gd name="connsiteX24" fmla="*/ 4751354 w 7679259"/>
              <a:gd name="connsiteY24" fmla="*/ 0 h 3282777"/>
              <a:gd name="connsiteX25" fmla="*/ 3748566 w 7679259"/>
              <a:gd name="connsiteY25" fmla="*/ 0 h 3282777"/>
              <a:gd name="connsiteX26" fmla="*/ 4674190 w 7679259"/>
              <a:gd name="connsiteY26" fmla="*/ 0 h 3282777"/>
              <a:gd name="connsiteX27" fmla="*/ 3697855 w 7679259"/>
              <a:gd name="connsiteY27" fmla="*/ 976336 h 3282777"/>
              <a:gd name="connsiteX28" fmla="*/ 3235043 w 7679259"/>
              <a:gd name="connsiteY28" fmla="*/ 976336 h 3282777"/>
              <a:gd name="connsiteX29" fmla="*/ 3235043 w 7679259"/>
              <a:gd name="connsiteY29" fmla="*/ 513524 h 3282777"/>
              <a:gd name="connsiteX30" fmla="*/ 3748566 w 7679259"/>
              <a:gd name="connsiteY30" fmla="*/ 0 h 3282777"/>
              <a:gd name="connsiteX31" fmla="*/ 2751636 w 7679259"/>
              <a:gd name="connsiteY31" fmla="*/ 0 h 3282777"/>
              <a:gd name="connsiteX32" fmla="*/ 3677260 w 7679259"/>
              <a:gd name="connsiteY32" fmla="*/ 0 h 3282777"/>
              <a:gd name="connsiteX33" fmla="*/ 1860739 w 7679259"/>
              <a:gd name="connsiteY33" fmla="*/ 1816523 h 3282777"/>
              <a:gd name="connsiteX34" fmla="*/ 1397926 w 7679259"/>
              <a:gd name="connsiteY34" fmla="*/ 1816523 h 3282777"/>
              <a:gd name="connsiteX35" fmla="*/ 1397926 w 7679259"/>
              <a:gd name="connsiteY35" fmla="*/ 1353710 h 3282777"/>
              <a:gd name="connsiteX36" fmla="*/ 2751636 w 7679259"/>
              <a:gd name="connsiteY36" fmla="*/ 0 h 3282777"/>
              <a:gd name="connsiteX37" fmla="*/ 1748248 w 7679259"/>
              <a:gd name="connsiteY37" fmla="*/ 0 h 3282777"/>
              <a:gd name="connsiteX38" fmla="*/ 2673873 w 7679259"/>
              <a:gd name="connsiteY38" fmla="*/ 0 h 3282777"/>
              <a:gd name="connsiteX39" fmla="*/ 558664 w 7679259"/>
              <a:gd name="connsiteY39" fmla="*/ 2115210 h 3282777"/>
              <a:gd name="connsiteX40" fmla="*/ 95851 w 7679259"/>
              <a:gd name="connsiteY40" fmla="*/ 2115210 h 3282777"/>
              <a:gd name="connsiteX41" fmla="*/ 95851 w 7679259"/>
              <a:gd name="connsiteY41" fmla="*/ 1652397 h 3282777"/>
              <a:gd name="connsiteX42" fmla="*/ 1748248 w 7679259"/>
              <a:gd name="connsiteY42" fmla="*/ 0 h 3282777"/>
              <a:gd name="connsiteX43" fmla="*/ 734662 w 7679259"/>
              <a:gd name="connsiteY43" fmla="*/ 0 h 3282777"/>
              <a:gd name="connsiteX44" fmla="*/ 1660287 w 7679259"/>
              <a:gd name="connsiteY44" fmla="*/ 0 h 3282777"/>
              <a:gd name="connsiteX45" fmla="*/ 853464 w 7679259"/>
              <a:gd name="connsiteY45" fmla="*/ 806823 h 3282777"/>
              <a:gd name="connsiteX46" fmla="*/ 390652 w 7679259"/>
              <a:gd name="connsiteY46" fmla="*/ 806823 h 3282777"/>
              <a:gd name="connsiteX47" fmla="*/ 390652 w 7679259"/>
              <a:gd name="connsiteY47" fmla="*/ 344011 h 3282777"/>
              <a:gd name="connsiteX48" fmla="*/ 734662 w 7679259"/>
              <a:gd name="connsiteY48" fmla="*/ 0 h 3282777"/>
              <a:gd name="connsiteX0" fmla="*/ 2657053 w 7679259"/>
              <a:gd name="connsiteY0" fmla="*/ 3282777 h 3282777"/>
              <a:gd name="connsiteX1" fmla="*/ 3633721 w 7679259"/>
              <a:gd name="connsiteY1" fmla="*/ 2578977 h 3282777"/>
              <a:gd name="connsiteX2" fmla="*/ 2929921 w 7679259"/>
              <a:gd name="connsiteY2" fmla="*/ 3282777 h 3282777"/>
              <a:gd name="connsiteX3" fmla="*/ 2657053 w 7679259"/>
              <a:gd name="connsiteY3" fmla="*/ 3282777 h 3282777"/>
              <a:gd name="connsiteX4" fmla="*/ 6753635 w 7679259"/>
              <a:gd name="connsiteY4" fmla="*/ 0 h 3282777"/>
              <a:gd name="connsiteX5" fmla="*/ 7679259 w 7679259"/>
              <a:gd name="connsiteY5" fmla="*/ 0 h 3282777"/>
              <a:gd name="connsiteX6" fmla="*/ 6210642 w 7679259"/>
              <a:gd name="connsiteY6" fmla="*/ 1468618 h 3282777"/>
              <a:gd name="connsiteX7" fmla="*/ 5747830 w 7679259"/>
              <a:gd name="connsiteY7" fmla="*/ 1468618 h 3282777"/>
              <a:gd name="connsiteX8" fmla="*/ 5747830 w 7679259"/>
              <a:gd name="connsiteY8" fmla="*/ 1005806 h 3282777"/>
              <a:gd name="connsiteX9" fmla="*/ 6753635 w 7679259"/>
              <a:gd name="connsiteY9" fmla="*/ 0 h 3282777"/>
              <a:gd name="connsiteX10" fmla="*/ 5750054 w 7679259"/>
              <a:gd name="connsiteY10" fmla="*/ 0 h 3282777"/>
              <a:gd name="connsiteX11" fmla="*/ 6522556 w 7679259"/>
              <a:gd name="connsiteY11" fmla="*/ 0 h 3282777"/>
              <a:gd name="connsiteX12" fmla="*/ 6524093 w 7679259"/>
              <a:gd name="connsiteY12" fmla="*/ 16031 h 3282777"/>
              <a:gd name="connsiteX13" fmla="*/ 6428241 w 7679259"/>
              <a:gd name="connsiteY13" fmla="*/ 247438 h 3282777"/>
              <a:gd name="connsiteX14" fmla="*/ 4779187 w 7679259"/>
              <a:gd name="connsiteY14" fmla="*/ 1896492 h 3282777"/>
              <a:gd name="connsiteX15" fmla="*/ 4316375 w 7679259"/>
              <a:gd name="connsiteY15" fmla="*/ 1896492 h 3282777"/>
              <a:gd name="connsiteX16" fmla="*/ 4316375 w 7679259"/>
              <a:gd name="connsiteY16" fmla="*/ 1433679 h 3282777"/>
              <a:gd name="connsiteX17" fmla="*/ 5750054 w 7679259"/>
              <a:gd name="connsiteY17" fmla="*/ 0 h 3282777"/>
              <a:gd name="connsiteX18" fmla="*/ 4751354 w 7679259"/>
              <a:gd name="connsiteY18" fmla="*/ 0 h 3282777"/>
              <a:gd name="connsiteX19" fmla="*/ 5676978 w 7679259"/>
              <a:gd name="connsiteY19" fmla="*/ 0 h 3282777"/>
              <a:gd name="connsiteX20" fmla="*/ 4715382 w 7679259"/>
              <a:gd name="connsiteY20" fmla="*/ 961596 h 3282777"/>
              <a:gd name="connsiteX21" fmla="*/ 4252570 w 7679259"/>
              <a:gd name="connsiteY21" fmla="*/ 961596 h 3282777"/>
              <a:gd name="connsiteX22" fmla="*/ 4252570 w 7679259"/>
              <a:gd name="connsiteY22" fmla="*/ 498784 h 3282777"/>
              <a:gd name="connsiteX23" fmla="*/ 4751354 w 7679259"/>
              <a:gd name="connsiteY23" fmla="*/ 0 h 3282777"/>
              <a:gd name="connsiteX24" fmla="*/ 3748566 w 7679259"/>
              <a:gd name="connsiteY24" fmla="*/ 0 h 3282777"/>
              <a:gd name="connsiteX25" fmla="*/ 4674190 w 7679259"/>
              <a:gd name="connsiteY25" fmla="*/ 0 h 3282777"/>
              <a:gd name="connsiteX26" fmla="*/ 3697855 w 7679259"/>
              <a:gd name="connsiteY26" fmla="*/ 976336 h 3282777"/>
              <a:gd name="connsiteX27" fmla="*/ 3235043 w 7679259"/>
              <a:gd name="connsiteY27" fmla="*/ 976336 h 3282777"/>
              <a:gd name="connsiteX28" fmla="*/ 3235043 w 7679259"/>
              <a:gd name="connsiteY28" fmla="*/ 513524 h 3282777"/>
              <a:gd name="connsiteX29" fmla="*/ 3748566 w 7679259"/>
              <a:gd name="connsiteY29" fmla="*/ 0 h 3282777"/>
              <a:gd name="connsiteX30" fmla="*/ 2751636 w 7679259"/>
              <a:gd name="connsiteY30" fmla="*/ 0 h 3282777"/>
              <a:gd name="connsiteX31" fmla="*/ 3677260 w 7679259"/>
              <a:gd name="connsiteY31" fmla="*/ 0 h 3282777"/>
              <a:gd name="connsiteX32" fmla="*/ 1860739 w 7679259"/>
              <a:gd name="connsiteY32" fmla="*/ 1816523 h 3282777"/>
              <a:gd name="connsiteX33" fmla="*/ 1397926 w 7679259"/>
              <a:gd name="connsiteY33" fmla="*/ 1816523 h 3282777"/>
              <a:gd name="connsiteX34" fmla="*/ 1397926 w 7679259"/>
              <a:gd name="connsiteY34" fmla="*/ 1353710 h 3282777"/>
              <a:gd name="connsiteX35" fmla="*/ 2751636 w 7679259"/>
              <a:gd name="connsiteY35" fmla="*/ 0 h 3282777"/>
              <a:gd name="connsiteX36" fmla="*/ 1748248 w 7679259"/>
              <a:gd name="connsiteY36" fmla="*/ 0 h 3282777"/>
              <a:gd name="connsiteX37" fmla="*/ 2673873 w 7679259"/>
              <a:gd name="connsiteY37" fmla="*/ 0 h 3282777"/>
              <a:gd name="connsiteX38" fmla="*/ 558664 w 7679259"/>
              <a:gd name="connsiteY38" fmla="*/ 2115210 h 3282777"/>
              <a:gd name="connsiteX39" fmla="*/ 95851 w 7679259"/>
              <a:gd name="connsiteY39" fmla="*/ 2115210 h 3282777"/>
              <a:gd name="connsiteX40" fmla="*/ 95851 w 7679259"/>
              <a:gd name="connsiteY40" fmla="*/ 1652397 h 3282777"/>
              <a:gd name="connsiteX41" fmla="*/ 1748248 w 7679259"/>
              <a:gd name="connsiteY41" fmla="*/ 0 h 3282777"/>
              <a:gd name="connsiteX42" fmla="*/ 734662 w 7679259"/>
              <a:gd name="connsiteY42" fmla="*/ 0 h 3282777"/>
              <a:gd name="connsiteX43" fmla="*/ 1660287 w 7679259"/>
              <a:gd name="connsiteY43" fmla="*/ 0 h 3282777"/>
              <a:gd name="connsiteX44" fmla="*/ 853464 w 7679259"/>
              <a:gd name="connsiteY44" fmla="*/ 806823 h 3282777"/>
              <a:gd name="connsiteX45" fmla="*/ 390652 w 7679259"/>
              <a:gd name="connsiteY45" fmla="*/ 806823 h 3282777"/>
              <a:gd name="connsiteX46" fmla="*/ 390652 w 7679259"/>
              <a:gd name="connsiteY46" fmla="*/ 344011 h 3282777"/>
              <a:gd name="connsiteX47" fmla="*/ 734662 w 7679259"/>
              <a:gd name="connsiteY47" fmla="*/ 0 h 3282777"/>
              <a:gd name="connsiteX0" fmla="*/ 2657053 w 7679259"/>
              <a:gd name="connsiteY0" fmla="*/ 3282777 h 3282777"/>
              <a:gd name="connsiteX1" fmla="*/ 2929921 w 7679259"/>
              <a:gd name="connsiteY1" fmla="*/ 3282777 h 3282777"/>
              <a:gd name="connsiteX2" fmla="*/ 2657053 w 7679259"/>
              <a:gd name="connsiteY2" fmla="*/ 3282777 h 3282777"/>
              <a:gd name="connsiteX3" fmla="*/ 6753635 w 7679259"/>
              <a:gd name="connsiteY3" fmla="*/ 0 h 3282777"/>
              <a:gd name="connsiteX4" fmla="*/ 7679259 w 7679259"/>
              <a:gd name="connsiteY4" fmla="*/ 0 h 3282777"/>
              <a:gd name="connsiteX5" fmla="*/ 6210642 w 7679259"/>
              <a:gd name="connsiteY5" fmla="*/ 1468618 h 3282777"/>
              <a:gd name="connsiteX6" fmla="*/ 5747830 w 7679259"/>
              <a:gd name="connsiteY6" fmla="*/ 1468618 h 3282777"/>
              <a:gd name="connsiteX7" fmla="*/ 5747830 w 7679259"/>
              <a:gd name="connsiteY7" fmla="*/ 1005806 h 3282777"/>
              <a:gd name="connsiteX8" fmla="*/ 6753635 w 7679259"/>
              <a:gd name="connsiteY8" fmla="*/ 0 h 3282777"/>
              <a:gd name="connsiteX9" fmla="*/ 5750054 w 7679259"/>
              <a:gd name="connsiteY9" fmla="*/ 0 h 3282777"/>
              <a:gd name="connsiteX10" fmla="*/ 6522556 w 7679259"/>
              <a:gd name="connsiteY10" fmla="*/ 0 h 3282777"/>
              <a:gd name="connsiteX11" fmla="*/ 6524093 w 7679259"/>
              <a:gd name="connsiteY11" fmla="*/ 16031 h 3282777"/>
              <a:gd name="connsiteX12" fmla="*/ 6428241 w 7679259"/>
              <a:gd name="connsiteY12" fmla="*/ 247438 h 3282777"/>
              <a:gd name="connsiteX13" fmla="*/ 4779187 w 7679259"/>
              <a:gd name="connsiteY13" fmla="*/ 1896492 h 3282777"/>
              <a:gd name="connsiteX14" fmla="*/ 4316375 w 7679259"/>
              <a:gd name="connsiteY14" fmla="*/ 1896492 h 3282777"/>
              <a:gd name="connsiteX15" fmla="*/ 4316375 w 7679259"/>
              <a:gd name="connsiteY15" fmla="*/ 1433679 h 3282777"/>
              <a:gd name="connsiteX16" fmla="*/ 5750054 w 7679259"/>
              <a:gd name="connsiteY16" fmla="*/ 0 h 3282777"/>
              <a:gd name="connsiteX17" fmla="*/ 4751354 w 7679259"/>
              <a:gd name="connsiteY17" fmla="*/ 0 h 3282777"/>
              <a:gd name="connsiteX18" fmla="*/ 5676978 w 7679259"/>
              <a:gd name="connsiteY18" fmla="*/ 0 h 3282777"/>
              <a:gd name="connsiteX19" fmla="*/ 4715382 w 7679259"/>
              <a:gd name="connsiteY19" fmla="*/ 961596 h 3282777"/>
              <a:gd name="connsiteX20" fmla="*/ 4252570 w 7679259"/>
              <a:gd name="connsiteY20" fmla="*/ 961596 h 3282777"/>
              <a:gd name="connsiteX21" fmla="*/ 4252570 w 7679259"/>
              <a:gd name="connsiteY21" fmla="*/ 498784 h 3282777"/>
              <a:gd name="connsiteX22" fmla="*/ 4751354 w 7679259"/>
              <a:gd name="connsiteY22" fmla="*/ 0 h 3282777"/>
              <a:gd name="connsiteX23" fmla="*/ 3748566 w 7679259"/>
              <a:gd name="connsiteY23" fmla="*/ 0 h 3282777"/>
              <a:gd name="connsiteX24" fmla="*/ 4674190 w 7679259"/>
              <a:gd name="connsiteY24" fmla="*/ 0 h 3282777"/>
              <a:gd name="connsiteX25" fmla="*/ 3697855 w 7679259"/>
              <a:gd name="connsiteY25" fmla="*/ 976336 h 3282777"/>
              <a:gd name="connsiteX26" fmla="*/ 3235043 w 7679259"/>
              <a:gd name="connsiteY26" fmla="*/ 976336 h 3282777"/>
              <a:gd name="connsiteX27" fmla="*/ 3235043 w 7679259"/>
              <a:gd name="connsiteY27" fmla="*/ 513524 h 3282777"/>
              <a:gd name="connsiteX28" fmla="*/ 3748566 w 7679259"/>
              <a:gd name="connsiteY28" fmla="*/ 0 h 3282777"/>
              <a:gd name="connsiteX29" fmla="*/ 2751636 w 7679259"/>
              <a:gd name="connsiteY29" fmla="*/ 0 h 3282777"/>
              <a:gd name="connsiteX30" fmla="*/ 3677260 w 7679259"/>
              <a:gd name="connsiteY30" fmla="*/ 0 h 3282777"/>
              <a:gd name="connsiteX31" fmla="*/ 1860739 w 7679259"/>
              <a:gd name="connsiteY31" fmla="*/ 1816523 h 3282777"/>
              <a:gd name="connsiteX32" fmla="*/ 1397926 w 7679259"/>
              <a:gd name="connsiteY32" fmla="*/ 1816523 h 3282777"/>
              <a:gd name="connsiteX33" fmla="*/ 1397926 w 7679259"/>
              <a:gd name="connsiteY33" fmla="*/ 1353710 h 3282777"/>
              <a:gd name="connsiteX34" fmla="*/ 2751636 w 7679259"/>
              <a:gd name="connsiteY34" fmla="*/ 0 h 3282777"/>
              <a:gd name="connsiteX35" fmla="*/ 1748248 w 7679259"/>
              <a:gd name="connsiteY35" fmla="*/ 0 h 3282777"/>
              <a:gd name="connsiteX36" fmla="*/ 2673873 w 7679259"/>
              <a:gd name="connsiteY36" fmla="*/ 0 h 3282777"/>
              <a:gd name="connsiteX37" fmla="*/ 558664 w 7679259"/>
              <a:gd name="connsiteY37" fmla="*/ 2115210 h 3282777"/>
              <a:gd name="connsiteX38" fmla="*/ 95851 w 7679259"/>
              <a:gd name="connsiteY38" fmla="*/ 2115210 h 3282777"/>
              <a:gd name="connsiteX39" fmla="*/ 95851 w 7679259"/>
              <a:gd name="connsiteY39" fmla="*/ 1652397 h 3282777"/>
              <a:gd name="connsiteX40" fmla="*/ 1748248 w 7679259"/>
              <a:gd name="connsiteY40" fmla="*/ 0 h 3282777"/>
              <a:gd name="connsiteX41" fmla="*/ 734662 w 7679259"/>
              <a:gd name="connsiteY41" fmla="*/ 0 h 3282777"/>
              <a:gd name="connsiteX42" fmla="*/ 1660287 w 7679259"/>
              <a:gd name="connsiteY42" fmla="*/ 0 h 3282777"/>
              <a:gd name="connsiteX43" fmla="*/ 853464 w 7679259"/>
              <a:gd name="connsiteY43" fmla="*/ 806823 h 3282777"/>
              <a:gd name="connsiteX44" fmla="*/ 390652 w 7679259"/>
              <a:gd name="connsiteY44" fmla="*/ 806823 h 3282777"/>
              <a:gd name="connsiteX45" fmla="*/ 390652 w 7679259"/>
              <a:gd name="connsiteY45" fmla="*/ 344011 h 3282777"/>
              <a:gd name="connsiteX46" fmla="*/ 734662 w 7679259"/>
              <a:gd name="connsiteY46" fmla="*/ 0 h 3282777"/>
              <a:gd name="connsiteX0" fmla="*/ 6753635 w 7679259"/>
              <a:gd name="connsiteY0" fmla="*/ 0 h 2211061"/>
              <a:gd name="connsiteX1" fmla="*/ 7679259 w 7679259"/>
              <a:gd name="connsiteY1" fmla="*/ 0 h 2211061"/>
              <a:gd name="connsiteX2" fmla="*/ 6210642 w 7679259"/>
              <a:gd name="connsiteY2" fmla="*/ 1468618 h 2211061"/>
              <a:gd name="connsiteX3" fmla="*/ 5747830 w 7679259"/>
              <a:gd name="connsiteY3" fmla="*/ 1468618 h 2211061"/>
              <a:gd name="connsiteX4" fmla="*/ 5747830 w 7679259"/>
              <a:gd name="connsiteY4" fmla="*/ 1005806 h 2211061"/>
              <a:gd name="connsiteX5" fmla="*/ 6753635 w 7679259"/>
              <a:gd name="connsiteY5" fmla="*/ 0 h 2211061"/>
              <a:gd name="connsiteX6" fmla="*/ 5750054 w 7679259"/>
              <a:gd name="connsiteY6" fmla="*/ 0 h 2211061"/>
              <a:gd name="connsiteX7" fmla="*/ 6522556 w 7679259"/>
              <a:gd name="connsiteY7" fmla="*/ 0 h 2211061"/>
              <a:gd name="connsiteX8" fmla="*/ 6524093 w 7679259"/>
              <a:gd name="connsiteY8" fmla="*/ 16031 h 2211061"/>
              <a:gd name="connsiteX9" fmla="*/ 6428241 w 7679259"/>
              <a:gd name="connsiteY9" fmla="*/ 247438 h 2211061"/>
              <a:gd name="connsiteX10" fmla="*/ 4779187 w 7679259"/>
              <a:gd name="connsiteY10" fmla="*/ 1896492 h 2211061"/>
              <a:gd name="connsiteX11" fmla="*/ 4316375 w 7679259"/>
              <a:gd name="connsiteY11" fmla="*/ 1896492 h 2211061"/>
              <a:gd name="connsiteX12" fmla="*/ 4316375 w 7679259"/>
              <a:gd name="connsiteY12" fmla="*/ 1433679 h 2211061"/>
              <a:gd name="connsiteX13" fmla="*/ 5750054 w 7679259"/>
              <a:gd name="connsiteY13" fmla="*/ 0 h 2211061"/>
              <a:gd name="connsiteX14" fmla="*/ 4751354 w 7679259"/>
              <a:gd name="connsiteY14" fmla="*/ 0 h 2211061"/>
              <a:gd name="connsiteX15" fmla="*/ 5676978 w 7679259"/>
              <a:gd name="connsiteY15" fmla="*/ 0 h 2211061"/>
              <a:gd name="connsiteX16" fmla="*/ 4715382 w 7679259"/>
              <a:gd name="connsiteY16" fmla="*/ 961596 h 2211061"/>
              <a:gd name="connsiteX17" fmla="*/ 4252570 w 7679259"/>
              <a:gd name="connsiteY17" fmla="*/ 961596 h 2211061"/>
              <a:gd name="connsiteX18" fmla="*/ 4252570 w 7679259"/>
              <a:gd name="connsiteY18" fmla="*/ 498784 h 2211061"/>
              <a:gd name="connsiteX19" fmla="*/ 4751354 w 7679259"/>
              <a:gd name="connsiteY19" fmla="*/ 0 h 2211061"/>
              <a:gd name="connsiteX20" fmla="*/ 3748566 w 7679259"/>
              <a:gd name="connsiteY20" fmla="*/ 0 h 2211061"/>
              <a:gd name="connsiteX21" fmla="*/ 4674190 w 7679259"/>
              <a:gd name="connsiteY21" fmla="*/ 0 h 2211061"/>
              <a:gd name="connsiteX22" fmla="*/ 3697855 w 7679259"/>
              <a:gd name="connsiteY22" fmla="*/ 976336 h 2211061"/>
              <a:gd name="connsiteX23" fmla="*/ 3235043 w 7679259"/>
              <a:gd name="connsiteY23" fmla="*/ 976336 h 2211061"/>
              <a:gd name="connsiteX24" fmla="*/ 3235043 w 7679259"/>
              <a:gd name="connsiteY24" fmla="*/ 513524 h 2211061"/>
              <a:gd name="connsiteX25" fmla="*/ 3748566 w 7679259"/>
              <a:gd name="connsiteY25" fmla="*/ 0 h 2211061"/>
              <a:gd name="connsiteX26" fmla="*/ 2751636 w 7679259"/>
              <a:gd name="connsiteY26" fmla="*/ 0 h 2211061"/>
              <a:gd name="connsiteX27" fmla="*/ 3677260 w 7679259"/>
              <a:gd name="connsiteY27" fmla="*/ 0 h 2211061"/>
              <a:gd name="connsiteX28" fmla="*/ 1860739 w 7679259"/>
              <a:gd name="connsiteY28" fmla="*/ 1816523 h 2211061"/>
              <a:gd name="connsiteX29" fmla="*/ 1397926 w 7679259"/>
              <a:gd name="connsiteY29" fmla="*/ 1816523 h 2211061"/>
              <a:gd name="connsiteX30" fmla="*/ 1397926 w 7679259"/>
              <a:gd name="connsiteY30" fmla="*/ 1353710 h 2211061"/>
              <a:gd name="connsiteX31" fmla="*/ 2751636 w 7679259"/>
              <a:gd name="connsiteY31" fmla="*/ 0 h 2211061"/>
              <a:gd name="connsiteX32" fmla="*/ 1748248 w 7679259"/>
              <a:gd name="connsiteY32" fmla="*/ 0 h 2211061"/>
              <a:gd name="connsiteX33" fmla="*/ 2673873 w 7679259"/>
              <a:gd name="connsiteY33" fmla="*/ 0 h 2211061"/>
              <a:gd name="connsiteX34" fmla="*/ 558664 w 7679259"/>
              <a:gd name="connsiteY34" fmla="*/ 2115210 h 2211061"/>
              <a:gd name="connsiteX35" fmla="*/ 95851 w 7679259"/>
              <a:gd name="connsiteY35" fmla="*/ 2115210 h 2211061"/>
              <a:gd name="connsiteX36" fmla="*/ 95851 w 7679259"/>
              <a:gd name="connsiteY36" fmla="*/ 1652397 h 2211061"/>
              <a:gd name="connsiteX37" fmla="*/ 1748248 w 7679259"/>
              <a:gd name="connsiteY37" fmla="*/ 0 h 2211061"/>
              <a:gd name="connsiteX38" fmla="*/ 734662 w 7679259"/>
              <a:gd name="connsiteY38" fmla="*/ 0 h 2211061"/>
              <a:gd name="connsiteX39" fmla="*/ 1660287 w 7679259"/>
              <a:gd name="connsiteY39" fmla="*/ 0 h 2211061"/>
              <a:gd name="connsiteX40" fmla="*/ 853464 w 7679259"/>
              <a:gd name="connsiteY40" fmla="*/ 806823 h 2211061"/>
              <a:gd name="connsiteX41" fmla="*/ 390652 w 7679259"/>
              <a:gd name="connsiteY41" fmla="*/ 806823 h 2211061"/>
              <a:gd name="connsiteX42" fmla="*/ 390652 w 7679259"/>
              <a:gd name="connsiteY42" fmla="*/ 344011 h 2211061"/>
              <a:gd name="connsiteX43" fmla="*/ 734662 w 7679259"/>
              <a:gd name="connsiteY43" fmla="*/ 0 h 22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679259" h="2211061">
                <a:moveTo>
                  <a:pt x="6753635" y="0"/>
                </a:moveTo>
                <a:lnTo>
                  <a:pt x="7679259" y="0"/>
                </a:lnTo>
                <a:lnTo>
                  <a:pt x="6210642" y="1468618"/>
                </a:lnTo>
                <a:cubicBezTo>
                  <a:pt x="6082840" y="1596420"/>
                  <a:pt x="5875632" y="1596420"/>
                  <a:pt x="5747830" y="1468618"/>
                </a:cubicBezTo>
                <a:cubicBezTo>
                  <a:pt x="5620028" y="1340816"/>
                  <a:pt x="5620028" y="1133607"/>
                  <a:pt x="5747830" y="1005806"/>
                </a:cubicBezTo>
                <a:lnTo>
                  <a:pt x="6753635" y="0"/>
                </a:lnTo>
                <a:close/>
                <a:moveTo>
                  <a:pt x="5750054" y="0"/>
                </a:moveTo>
                <a:lnTo>
                  <a:pt x="6522556" y="0"/>
                </a:lnTo>
                <a:lnTo>
                  <a:pt x="6524093" y="16031"/>
                </a:lnTo>
                <a:cubicBezTo>
                  <a:pt x="6524093" y="99784"/>
                  <a:pt x="6492142" y="183537"/>
                  <a:pt x="6428241" y="247438"/>
                </a:cubicBezTo>
                <a:lnTo>
                  <a:pt x="4779187" y="1896492"/>
                </a:lnTo>
                <a:cubicBezTo>
                  <a:pt x="4651386" y="2024294"/>
                  <a:pt x="4444177" y="2024294"/>
                  <a:pt x="4316375" y="1896492"/>
                </a:cubicBezTo>
                <a:cubicBezTo>
                  <a:pt x="4188573" y="1768690"/>
                  <a:pt x="4188573" y="1561481"/>
                  <a:pt x="4316375" y="1433679"/>
                </a:cubicBezTo>
                <a:lnTo>
                  <a:pt x="5750054" y="0"/>
                </a:lnTo>
                <a:close/>
                <a:moveTo>
                  <a:pt x="4751354" y="0"/>
                </a:moveTo>
                <a:lnTo>
                  <a:pt x="5676978" y="0"/>
                </a:lnTo>
                <a:lnTo>
                  <a:pt x="4715382" y="961596"/>
                </a:lnTo>
                <a:cubicBezTo>
                  <a:pt x="4587580" y="1089398"/>
                  <a:pt x="4380372" y="1089398"/>
                  <a:pt x="4252570" y="961596"/>
                </a:cubicBezTo>
                <a:cubicBezTo>
                  <a:pt x="4124768" y="833794"/>
                  <a:pt x="4124768" y="626586"/>
                  <a:pt x="4252570" y="498784"/>
                </a:cubicBezTo>
                <a:lnTo>
                  <a:pt x="4751354" y="0"/>
                </a:lnTo>
                <a:close/>
                <a:moveTo>
                  <a:pt x="3748566" y="0"/>
                </a:moveTo>
                <a:lnTo>
                  <a:pt x="4674190" y="0"/>
                </a:lnTo>
                <a:lnTo>
                  <a:pt x="3697855" y="976336"/>
                </a:lnTo>
                <a:cubicBezTo>
                  <a:pt x="3570052" y="1104137"/>
                  <a:pt x="3362844" y="1104137"/>
                  <a:pt x="3235043" y="976336"/>
                </a:cubicBezTo>
                <a:cubicBezTo>
                  <a:pt x="3107241" y="848533"/>
                  <a:pt x="3107241" y="641325"/>
                  <a:pt x="3235043" y="513524"/>
                </a:cubicBezTo>
                <a:lnTo>
                  <a:pt x="3748566" y="0"/>
                </a:lnTo>
                <a:close/>
                <a:moveTo>
                  <a:pt x="2751636" y="0"/>
                </a:moveTo>
                <a:lnTo>
                  <a:pt x="3677260" y="0"/>
                </a:lnTo>
                <a:lnTo>
                  <a:pt x="1860739" y="1816523"/>
                </a:lnTo>
                <a:cubicBezTo>
                  <a:pt x="1732936" y="1944325"/>
                  <a:pt x="1525728" y="1944325"/>
                  <a:pt x="1397926" y="1816523"/>
                </a:cubicBezTo>
                <a:cubicBezTo>
                  <a:pt x="1270124" y="1688721"/>
                  <a:pt x="1270124" y="1481512"/>
                  <a:pt x="1397926" y="1353710"/>
                </a:cubicBezTo>
                <a:lnTo>
                  <a:pt x="2751636" y="0"/>
                </a:lnTo>
                <a:close/>
                <a:moveTo>
                  <a:pt x="1748248" y="0"/>
                </a:moveTo>
                <a:lnTo>
                  <a:pt x="2673873" y="0"/>
                </a:lnTo>
                <a:lnTo>
                  <a:pt x="558664" y="2115210"/>
                </a:lnTo>
                <a:cubicBezTo>
                  <a:pt x="430861" y="2243012"/>
                  <a:pt x="223653" y="2243012"/>
                  <a:pt x="95851" y="2115210"/>
                </a:cubicBezTo>
                <a:cubicBezTo>
                  <a:pt x="-31951" y="1987408"/>
                  <a:pt x="-31951" y="1780199"/>
                  <a:pt x="95851" y="1652397"/>
                </a:cubicBezTo>
                <a:lnTo>
                  <a:pt x="1748248" y="0"/>
                </a:lnTo>
                <a:close/>
                <a:moveTo>
                  <a:pt x="734662" y="0"/>
                </a:moveTo>
                <a:lnTo>
                  <a:pt x="1660287" y="0"/>
                </a:lnTo>
                <a:lnTo>
                  <a:pt x="853464" y="806823"/>
                </a:lnTo>
                <a:cubicBezTo>
                  <a:pt x="725662" y="934625"/>
                  <a:pt x="518453" y="934625"/>
                  <a:pt x="390652" y="806823"/>
                </a:cubicBezTo>
                <a:cubicBezTo>
                  <a:pt x="262850" y="679021"/>
                  <a:pt x="262850" y="471812"/>
                  <a:pt x="390652" y="344011"/>
                </a:cubicBezTo>
                <a:lnTo>
                  <a:pt x="734662" y="0"/>
                </a:ln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12260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423896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016844" cy="6858000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0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5834" y="503472"/>
            <a:ext cx="6455863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57470" y="1136821"/>
            <a:ext cx="6424616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6808573" y="0"/>
            <a:ext cx="5383426" cy="6858000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79525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091161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523472" cy="6581473"/>
          </a:xfrm>
          <a:custGeom>
            <a:avLst/>
            <a:gdLst>
              <a:gd name="connsiteX0" fmla="*/ 0 w 5523472"/>
              <a:gd name="connsiteY0" fmla="*/ 4653499 h 6581473"/>
              <a:gd name="connsiteX1" fmla="*/ 1162253 w 5523472"/>
              <a:gd name="connsiteY1" fmla="*/ 5815756 h 6581473"/>
              <a:gd name="connsiteX2" fmla="*/ 1162253 w 5523472"/>
              <a:gd name="connsiteY2" fmla="*/ 6061644 h 6581473"/>
              <a:gd name="connsiteX3" fmla="*/ 1162253 w 5523472"/>
              <a:gd name="connsiteY3" fmla="*/ 6061642 h 6581473"/>
              <a:gd name="connsiteX4" fmla="*/ 916364 w 5523472"/>
              <a:gd name="connsiteY4" fmla="*/ 6061642 h 6581473"/>
              <a:gd name="connsiteX5" fmla="*/ 0 w 5523472"/>
              <a:gd name="connsiteY5" fmla="*/ 5145277 h 6581473"/>
              <a:gd name="connsiteX6" fmla="*/ 0 w 5523472"/>
              <a:gd name="connsiteY6" fmla="*/ 3720443 h 6581473"/>
              <a:gd name="connsiteX7" fmla="*/ 2210601 w 5523472"/>
              <a:gd name="connsiteY7" fmla="*/ 5931047 h 6581473"/>
              <a:gd name="connsiteX8" fmla="*/ 2210601 w 5523472"/>
              <a:gd name="connsiteY8" fmla="*/ 6176936 h 6581473"/>
              <a:gd name="connsiteX9" fmla="*/ 2210601 w 5523472"/>
              <a:gd name="connsiteY9" fmla="*/ 6176934 h 6581473"/>
              <a:gd name="connsiteX10" fmla="*/ 1964712 w 5523472"/>
              <a:gd name="connsiteY10" fmla="*/ 6176934 h 6581473"/>
              <a:gd name="connsiteX11" fmla="*/ 0 w 5523472"/>
              <a:gd name="connsiteY11" fmla="*/ 4212221 h 6581473"/>
              <a:gd name="connsiteX12" fmla="*/ 0 w 5523472"/>
              <a:gd name="connsiteY12" fmla="*/ 2844597 h 6581473"/>
              <a:gd name="connsiteX13" fmla="*/ 3440063 w 5523472"/>
              <a:gd name="connsiteY13" fmla="*/ 6284662 h 6581473"/>
              <a:gd name="connsiteX14" fmla="*/ 3440063 w 5523472"/>
              <a:gd name="connsiteY14" fmla="*/ 6530551 h 6581473"/>
              <a:gd name="connsiteX15" fmla="*/ 3440063 w 5523472"/>
              <a:gd name="connsiteY15" fmla="*/ 6530549 h 6581473"/>
              <a:gd name="connsiteX16" fmla="*/ 3382546 w 5523472"/>
              <a:gd name="connsiteY16" fmla="*/ 6568742 h 6581473"/>
              <a:gd name="connsiteX17" fmla="*/ 3317123 w 5523472"/>
              <a:gd name="connsiteY17" fmla="*/ 6581473 h 6581473"/>
              <a:gd name="connsiteX18" fmla="*/ 3317113 w 5523472"/>
              <a:gd name="connsiteY18" fmla="*/ 6581473 h 6581473"/>
              <a:gd name="connsiteX19" fmla="*/ 3251691 w 5523472"/>
              <a:gd name="connsiteY19" fmla="*/ 6568742 h 6581473"/>
              <a:gd name="connsiteX20" fmla="*/ 3194174 w 5523472"/>
              <a:gd name="connsiteY20" fmla="*/ 6530549 h 6581473"/>
              <a:gd name="connsiteX21" fmla="*/ 0 w 5523472"/>
              <a:gd name="connsiteY21" fmla="*/ 3336375 h 6581473"/>
              <a:gd name="connsiteX22" fmla="*/ 0 w 5523472"/>
              <a:gd name="connsiteY22" fmla="*/ 1934345 h 6581473"/>
              <a:gd name="connsiteX23" fmla="*/ 3649293 w 5523472"/>
              <a:gd name="connsiteY23" fmla="*/ 5583637 h 6581473"/>
              <a:gd name="connsiteX24" fmla="*/ 3649293 w 5523472"/>
              <a:gd name="connsiteY24" fmla="*/ 5829528 h 6581473"/>
              <a:gd name="connsiteX25" fmla="*/ 3649293 w 5523472"/>
              <a:gd name="connsiteY25" fmla="*/ 5829524 h 6581473"/>
              <a:gd name="connsiteX26" fmla="*/ 3403404 w 5523472"/>
              <a:gd name="connsiteY26" fmla="*/ 5829524 h 6581473"/>
              <a:gd name="connsiteX27" fmla="*/ 0 w 5523472"/>
              <a:gd name="connsiteY27" fmla="*/ 2426122 h 6581473"/>
              <a:gd name="connsiteX28" fmla="*/ 0 w 5523472"/>
              <a:gd name="connsiteY28" fmla="*/ 1033535 h 6581473"/>
              <a:gd name="connsiteX29" fmla="*/ 4865166 w 5523472"/>
              <a:gd name="connsiteY29" fmla="*/ 5898704 h 6581473"/>
              <a:gd name="connsiteX30" fmla="*/ 4865166 w 5523472"/>
              <a:gd name="connsiteY30" fmla="*/ 6144592 h 6581473"/>
              <a:gd name="connsiteX31" fmla="*/ 4865166 w 5523472"/>
              <a:gd name="connsiteY31" fmla="*/ 6144591 h 6581473"/>
              <a:gd name="connsiteX32" fmla="*/ 4619277 w 5523472"/>
              <a:gd name="connsiteY32" fmla="*/ 6144591 h 6581473"/>
              <a:gd name="connsiteX33" fmla="*/ 0 w 5523472"/>
              <a:gd name="connsiteY33" fmla="*/ 1525312 h 6581473"/>
              <a:gd name="connsiteX34" fmla="*/ 0 w 5523472"/>
              <a:gd name="connsiteY34" fmla="*/ 176588 h 6581473"/>
              <a:gd name="connsiteX35" fmla="*/ 4554161 w 5523472"/>
              <a:gd name="connsiteY35" fmla="*/ 4730750 h 6581473"/>
              <a:gd name="connsiteX36" fmla="*/ 4554161 w 5523472"/>
              <a:gd name="connsiteY36" fmla="*/ 4976638 h 6581473"/>
              <a:gd name="connsiteX37" fmla="*/ 4554161 w 5523472"/>
              <a:gd name="connsiteY37" fmla="*/ 4976635 h 6581473"/>
              <a:gd name="connsiteX38" fmla="*/ 4308272 w 5523472"/>
              <a:gd name="connsiteY38" fmla="*/ 4976635 h 6581473"/>
              <a:gd name="connsiteX39" fmla="*/ 0 w 5523472"/>
              <a:gd name="connsiteY39" fmla="*/ 668363 h 6581473"/>
              <a:gd name="connsiteX40" fmla="*/ 3867928 w 5523472"/>
              <a:gd name="connsiteY40" fmla="*/ 0 h 6581473"/>
              <a:gd name="connsiteX41" fmla="*/ 4359704 w 5523472"/>
              <a:gd name="connsiteY41" fmla="*/ 0 h 6581473"/>
              <a:gd name="connsiteX42" fmla="*/ 4912518 w 5523472"/>
              <a:gd name="connsiteY42" fmla="*/ 552814 h 6581473"/>
              <a:gd name="connsiteX43" fmla="*/ 4912518 w 5523472"/>
              <a:gd name="connsiteY43" fmla="*/ 798703 h 6581473"/>
              <a:gd name="connsiteX44" fmla="*/ 4912518 w 5523472"/>
              <a:gd name="connsiteY44" fmla="*/ 798701 h 6581473"/>
              <a:gd name="connsiteX45" fmla="*/ 4666629 w 5523472"/>
              <a:gd name="connsiteY45" fmla="*/ 798701 h 6581473"/>
              <a:gd name="connsiteX46" fmla="*/ 2993409 w 5523472"/>
              <a:gd name="connsiteY46" fmla="*/ 0 h 6581473"/>
              <a:gd name="connsiteX47" fmla="*/ 3485186 w 5523472"/>
              <a:gd name="connsiteY47" fmla="*/ 0 h 6581473"/>
              <a:gd name="connsiteX48" fmla="*/ 5081421 w 5523472"/>
              <a:gd name="connsiteY48" fmla="*/ 1596236 h 6581473"/>
              <a:gd name="connsiteX49" fmla="*/ 5081421 w 5523472"/>
              <a:gd name="connsiteY49" fmla="*/ 1842125 h 6581473"/>
              <a:gd name="connsiteX50" fmla="*/ 5081421 w 5523472"/>
              <a:gd name="connsiteY50" fmla="*/ 1842121 h 6581473"/>
              <a:gd name="connsiteX51" fmla="*/ 4835532 w 5523472"/>
              <a:gd name="connsiteY51" fmla="*/ 1842121 h 6581473"/>
              <a:gd name="connsiteX52" fmla="*/ 2052879 w 5523472"/>
              <a:gd name="connsiteY52" fmla="*/ 0 h 6581473"/>
              <a:gd name="connsiteX53" fmla="*/ 2544657 w 5523472"/>
              <a:gd name="connsiteY53" fmla="*/ 0 h 6581473"/>
              <a:gd name="connsiteX54" fmla="*/ 5323198 w 5523472"/>
              <a:gd name="connsiteY54" fmla="*/ 2778542 h 6581473"/>
              <a:gd name="connsiteX55" fmla="*/ 5323198 w 5523472"/>
              <a:gd name="connsiteY55" fmla="*/ 3024431 h 6581473"/>
              <a:gd name="connsiteX56" fmla="*/ 5323198 w 5523472"/>
              <a:gd name="connsiteY56" fmla="*/ 3024429 h 6581473"/>
              <a:gd name="connsiteX57" fmla="*/ 5077309 w 5523472"/>
              <a:gd name="connsiteY57" fmla="*/ 3024429 h 6581473"/>
              <a:gd name="connsiteX58" fmla="*/ 1163957 w 5523472"/>
              <a:gd name="connsiteY58" fmla="*/ 0 h 6581473"/>
              <a:gd name="connsiteX59" fmla="*/ 1655734 w 5523472"/>
              <a:gd name="connsiteY59" fmla="*/ 0 h 6581473"/>
              <a:gd name="connsiteX60" fmla="*/ 5439712 w 5523472"/>
              <a:gd name="connsiteY60" fmla="*/ 3783979 h 6581473"/>
              <a:gd name="connsiteX61" fmla="*/ 5439712 w 5523472"/>
              <a:gd name="connsiteY61" fmla="*/ 4029868 h 6581473"/>
              <a:gd name="connsiteX62" fmla="*/ 5439712 w 5523472"/>
              <a:gd name="connsiteY62" fmla="*/ 4029866 h 6581473"/>
              <a:gd name="connsiteX63" fmla="*/ 5193823 w 5523472"/>
              <a:gd name="connsiteY63" fmla="*/ 4029866 h 6581473"/>
              <a:gd name="connsiteX64" fmla="*/ 323153 w 5523472"/>
              <a:gd name="connsiteY64" fmla="*/ 0 h 6581473"/>
              <a:gd name="connsiteX65" fmla="*/ 780870 w 5523472"/>
              <a:gd name="connsiteY65" fmla="*/ 0 h 6581473"/>
              <a:gd name="connsiteX66" fmla="*/ 5472547 w 5523472"/>
              <a:gd name="connsiteY66" fmla="*/ 4691677 h 6581473"/>
              <a:gd name="connsiteX67" fmla="*/ 5472547 w 5523472"/>
              <a:gd name="connsiteY67" fmla="*/ 4937566 h 6581473"/>
              <a:gd name="connsiteX68" fmla="*/ 5472547 w 5523472"/>
              <a:gd name="connsiteY68" fmla="*/ 4937564 h 6581473"/>
              <a:gd name="connsiteX69" fmla="*/ 5226658 w 5523472"/>
              <a:gd name="connsiteY69" fmla="*/ 4937564 h 6581473"/>
              <a:gd name="connsiteX70" fmla="*/ 364907 w 5523472"/>
              <a:gd name="connsiteY70" fmla="*/ 75813 h 6581473"/>
              <a:gd name="connsiteX71" fmla="*/ 326713 w 5523472"/>
              <a:gd name="connsiteY71" fmla="*/ 18296 h 658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523472" h="6581473">
                <a:moveTo>
                  <a:pt x="0" y="4653499"/>
                </a:moveTo>
                <a:lnTo>
                  <a:pt x="1162253" y="5815756"/>
                </a:lnTo>
                <a:cubicBezTo>
                  <a:pt x="1230153" y="5883656"/>
                  <a:pt x="1230153" y="5993744"/>
                  <a:pt x="1162253" y="6061644"/>
                </a:cubicBezTo>
                <a:lnTo>
                  <a:pt x="1162253" y="6061642"/>
                </a:lnTo>
                <a:cubicBezTo>
                  <a:pt x="1094353" y="6129542"/>
                  <a:pt x="984265" y="6129542"/>
                  <a:pt x="916364" y="6061642"/>
                </a:cubicBezTo>
                <a:lnTo>
                  <a:pt x="0" y="5145277"/>
                </a:lnTo>
                <a:close/>
                <a:moveTo>
                  <a:pt x="0" y="3720443"/>
                </a:moveTo>
                <a:lnTo>
                  <a:pt x="2210601" y="5931047"/>
                </a:lnTo>
                <a:cubicBezTo>
                  <a:pt x="2278501" y="5998947"/>
                  <a:pt x="2278501" y="6109036"/>
                  <a:pt x="2210601" y="6176936"/>
                </a:cubicBezTo>
                <a:lnTo>
                  <a:pt x="2210601" y="6176934"/>
                </a:lnTo>
                <a:cubicBezTo>
                  <a:pt x="2142701" y="6244834"/>
                  <a:pt x="2032612" y="6244834"/>
                  <a:pt x="1964712" y="6176934"/>
                </a:cubicBezTo>
                <a:lnTo>
                  <a:pt x="0" y="4212221"/>
                </a:lnTo>
                <a:close/>
                <a:moveTo>
                  <a:pt x="0" y="2844597"/>
                </a:moveTo>
                <a:lnTo>
                  <a:pt x="3440063" y="6284662"/>
                </a:lnTo>
                <a:cubicBezTo>
                  <a:pt x="3507963" y="6352562"/>
                  <a:pt x="3507963" y="6462651"/>
                  <a:pt x="3440063" y="6530551"/>
                </a:cubicBezTo>
                <a:lnTo>
                  <a:pt x="3440063" y="6530549"/>
                </a:lnTo>
                <a:cubicBezTo>
                  <a:pt x="3423088" y="6547524"/>
                  <a:pt x="3403476" y="6560255"/>
                  <a:pt x="3382546" y="6568742"/>
                </a:cubicBezTo>
                <a:lnTo>
                  <a:pt x="3317123" y="6581473"/>
                </a:lnTo>
                <a:lnTo>
                  <a:pt x="3317113" y="6581473"/>
                </a:lnTo>
                <a:lnTo>
                  <a:pt x="3251691" y="6568742"/>
                </a:lnTo>
                <a:cubicBezTo>
                  <a:pt x="3230760" y="6560255"/>
                  <a:pt x="3211149" y="6547524"/>
                  <a:pt x="3194174" y="6530549"/>
                </a:cubicBezTo>
                <a:lnTo>
                  <a:pt x="0" y="3336375"/>
                </a:lnTo>
                <a:close/>
                <a:moveTo>
                  <a:pt x="0" y="1934345"/>
                </a:moveTo>
                <a:lnTo>
                  <a:pt x="3649293" y="5583637"/>
                </a:lnTo>
                <a:cubicBezTo>
                  <a:pt x="3717193" y="5651537"/>
                  <a:pt x="3717193" y="5761626"/>
                  <a:pt x="3649293" y="5829528"/>
                </a:cubicBezTo>
                <a:lnTo>
                  <a:pt x="3649293" y="5829524"/>
                </a:lnTo>
                <a:cubicBezTo>
                  <a:pt x="3581393" y="5897424"/>
                  <a:pt x="3471304" y="5897424"/>
                  <a:pt x="3403404" y="5829524"/>
                </a:cubicBezTo>
                <a:lnTo>
                  <a:pt x="0" y="2426122"/>
                </a:lnTo>
                <a:close/>
                <a:moveTo>
                  <a:pt x="0" y="1033535"/>
                </a:moveTo>
                <a:lnTo>
                  <a:pt x="4865166" y="5898704"/>
                </a:lnTo>
                <a:cubicBezTo>
                  <a:pt x="4933066" y="5966604"/>
                  <a:pt x="4933066" y="6076692"/>
                  <a:pt x="4865166" y="6144592"/>
                </a:cubicBezTo>
                <a:lnTo>
                  <a:pt x="4865166" y="6144591"/>
                </a:lnTo>
                <a:cubicBezTo>
                  <a:pt x="4797266" y="6212490"/>
                  <a:pt x="4687177" y="6212490"/>
                  <a:pt x="4619277" y="6144591"/>
                </a:cubicBezTo>
                <a:lnTo>
                  <a:pt x="0" y="1525312"/>
                </a:lnTo>
                <a:close/>
                <a:moveTo>
                  <a:pt x="0" y="176588"/>
                </a:moveTo>
                <a:lnTo>
                  <a:pt x="4554161" y="4730750"/>
                </a:lnTo>
                <a:cubicBezTo>
                  <a:pt x="4622061" y="4798649"/>
                  <a:pt x="4622061" y="4908738"/>
                  <a:pt x="4554161" y="4976638"/>
                </a:cubicBezTo>
                <a:lnTo>
                  <a:pt x="4554161" y="4976635"/>
                </a:lnTo>
                <a:cubicBezTo>
                  <a:pt x="4486261" y="5044535"/>
                  <a:pt x="4376172" y="5044535"/>
                  <a:pt x="4308272" y="4976635"/>
                </a:cubicBezTo>
                <a:lnTo>
                  <a:pt x="0" y="668363"/>
                </a:lnTo>
                <a:close/>
                <a:moveTo>
                  <a:pt x="3867928" y="0"/>
                </a:moveTo>
                <a:lnTo>
                  <a:pt x="4359704" y="0"/>
                </a:lnTo>
                <a:lnTo>
                  <a:pt x="4912518" y="552814"/>
                </a:lnTo>
                <a:cubicBezTo>
                  <a:pt x="4980418" y="620714"/>
                  <a:pt x="4980418" y="730803"/>
                  <a:pt x="4912518" y="798703"/>
                </a:cubicBezTo>
                <a:lnTo>
                  <a:pt x="4912518" y="798701"/>
                </a:lnTo>
                <a:cubicBezTo>
                  <a:pt x="4844618" y="866601"/>
                  <a:pt x="4734529" y="866601"/>
                  <a:pt x="4666629" y="798701"/>
                </a:cubicBezTo>
                <a:close/>
                <a:moveTo>
                  <a:pt x="2993409" y="0"/>
                </a:moveTo>
                <a:lnTo>
                  <a:pt x="3485186" y="0"/>
                </a:lnTo>
                <a:lnTo>
                  <a:pt x="5081421" y="1596236"/>
                </a:lnTo>
                <a:cubicBezTo>
                  <a:pt x="5149321" y="1664136"/>
                  <a:pt x="5149321" y="1774225"/>
                  <a:pt x="5081421" y="1842125"/>
                </a:cubicBezTo>
                <a:lnTo>
                  <a:pt x="5081421" y="1842121"/>
                </a:lnTo>
                <a:cubicBezTo>
                  <a:pt x="5013521" y="1910021"/>
                  <a:pt x="4903432" y="1910021"/>
                  <a:pt x="4835532" y="1842121"/>
                </a:cubicBezTo>
                <a:close/>
                <a:moveTo>
                  <a:pt x="2052879" y="0"/>
                </a:moveTo>
                <a:lnTo>
                  <a:pt x="2544657" y="0"/>
                </a:lnTo>
                <a:lnTo>
                  <a:pt x="5323198" y="2778542"/>
                </a:lnTo>
                <a:cubicBezTo>
                  <a:pt x="5391098" y="2846442"/>
                  <a:pt x="5391098" y="2956531"/>
                  <a:pt x="5323198" y="3024431"/>
                </a:cubicBezTo>
                <a:lnTo>
                  <a:pt x="5323198" y="3024429"/>
                </a:lnTo>
                <a:cubicBezTo>
                  <a:pt x="5255298" y="3092329"/>
                  <a:pt x="5145209" y="3092329"/>
                  <a:pt x="5077309" y="3024429"/>
                </a:cubicBezTo>
                <a:close/>
                <a:moveTo>
                  <a:pt x="1163957" y="0"/>
                </a:moveTo>
                <a:lnTo>
                  <a:pt x="1655734" y="0"/>
                </a:lnTo>
                <a:lnTo>
                  <a:pt x="5439712" y="3783979"/>
                </a:lnTo>
                <a:cubicBezTo>
                  <a:pt x="5507612" y="3851879"/>
                  <a:pt x="5507612" y="3961968"/>
                  <a:pt x="5439712" y="4029868"/>
                </a:cubicBezTo>
                <a:lnTo>
                  <a:pt x="5439712" y="4029866"/>
                </a:lnTo>
                <a:cubicBezTo>
                  <a:pt x="5371812" y="4097766"/>
                  <a:pt x="5261723" y="4097766"/>
                  <a:pt x="5193823" y="4029866"/>
                </a:cubicBezTo>
                <a:close/>
                <a:moveTo>
                  <a:pt x="323153" y="0"/>
                </a:moveTo>
                <a:lnTo>
                  <a:pt x="780870" y="0"/>
                </a:lnTo>
                <a:lnTo>
                  <a:pt x="5472547" y="4691677"/>
                </a:lnTo>
                <a:cubicBezTo>
                  <a:pt x="5540447" y="4759577"/>
                  <a:pt x="5540447" y="4869666"/>
                  <a:pt x="5472547" y="4937566"/>
                </a:cubicBezTo>
                <a:lnTo>
                  <a:pt x="5472547" y="4937564"/>
                </a:lnTo>
                <a:cubicBezTo>
                  <a:pt x="5404647" y="5005464"/>
                  <a:pt x="5294558" y="5005464"/>
                  <a:pt x="5226658" y="4937564"/>
                </a:cubicBezTo>
                <a:lnTo>
                  <a:pt x="364907" y="75813"/>
                </a:lnTo>
                <a:cubicBezTo>
                  <a:pt x="347932" y="58838"/>
                  <a:pt x="335201" y="39226"/>
                  <a:pt x="326713" y="18296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7159" y="503472"/>
            <a:ext cx="7510084" cy="75691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1166140" y="2508680"/>
            <a:ext cx="3803904" cy="1544336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2" name="Picture Placeholder 41"/>
          <p:cNvSpPr>
            <a:spLocks noGrp="1"/>
          </p:cNvSpPr>
          <p:nvPr>
            <p:ph type="pic" sz="quarter" idx="23" hasCustomPrompt="1"/>
          </p:nvPr>
        </p:nvSpPr>
        <p:spPr>
          <a:xfrm>
            <a:off x="6998208" y="2965879"/>
            <a:ext cx="3803904" cy="1544336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5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0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 rot="2700000" flipH="1">
            <a:off x="11254440" y="-397060"/>
            <a:ext cx="506627" cy="116687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 rot="2700000" flipH="1">
            <a:off x="12007710" y="-260431"/>
            <a:ext cx="368579" cy="8712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 rot="2700000" flipH="1">
            <a:off x="11072272" y="-267705"/>
            <a:ext cx="177925" cy="5154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1156292" y="175176"/>
            <a:ext cx="374307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0" i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pPr algn="ctr"/>
              <a:t>‹#›</a:t>
            </a:fld>
            <a:endParaRPr lang="en-US" sz="1400" b="0" i="0" dirty="0">
              <a:solidFill>
                <a:schemeClr val="tx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" name="Picture Placeholder 41"/>
          <p:cNvSpPr>
            <a:spLocks noGrp="1"/>
          </p:cNvSpPr>
          <p:nvPr>
            <p:ph type="pic" sz="quarter" idx="22" hasCustomPrompt="1"/>
          </p:nvPr>
        </p:nvSpPr>
        <p:spPr>
          <a:xfrm>
            <a:off x="1166140" y="2091847"/>
            <a:ext cx="3803904" cy="1544336"/>
          </a:xfrm>
          <a:prstGeom prst="rect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3" r:id="rId2"/>
    <p:sldLayoutId id="2147483679" r:id="rId3"/>
    <p:sldLayoutId id="2147483680" r:id="rId4"/>
    <p:sldLayoutId id="2147483684" r:id="rId5"/>
    <p:sldLayoutId id="2147483681" r:id="rId6"/>
    <p:sldLayoutId id="2147483667" r:id="rId7"/>
    <p:sldLayoutId id="2147483666" r:id="rId8"/>
    <p:sldLayoutId id="2147483668" r:id="rId9"/>
    <p:sldLayoutId id="2147483669" r:id="rId10"/>
    <p:sldLayoutId id="2147483665" r:id="rId11"/>
    <p:sldLayoutId id="2147483661" r:id="rId12"/>
    <p:sldLayoutId id="2147483662" r:id="rId13"/>
    <p:sldLayoutId id="2147483664" r:id="rId14"/>
    <p:sldLayoutId id="2147483663" r:id="rId15"/>
    <p:sldLayoutId id="2147483682" r:id="rId16"/>
    <p:sldLayoutId id="2147483649" r:id="rId17"/>
    <p:sldLayoutId id="2147483655" r:id="rId18"/>
    <p:sldLayoutId id="2147483674" r:id="rId19"/>
    <p:sldLayoutId id="2147483675" r:id="rId20"/>
    <p:sldLayoutId id="2147483676" r:id="rId21"/>
    <p:sldLayoutId id="2147483677" r:id="rId22"/>
    <p:sldLayoutId id="2147483656" r:id="rId23"/>
    <p:sldLayoutId id="2147483657" r:id="rId24"/>
    <p:sldLayoutId id="2147483660" r:id="rId25"/>
    <p:sldLayoutId id="2147483654" r:id="rId26"/>
    <p:sldLayoutId id="2147483670" r:id="rId27"/>
    <p:sldLayoutId id="2147483671" r:id="rId28"/>
    <p:sldLayoutId id="2147483672" r:id="rId29"/>
    <p:sldLayoutId id="2147483653" r:id="rId30"/>
    <p:sldLayoutId id="2147483685" r:id="rId31"/>
    <p:sldLayoutId id="2147483686" r:id="rId32"/>
    <p:sldLayoutId id="2147483687" r:id="rId33"/>
    <p:sldLayoutId id="2147483688" r:id="rId34"/>
    <p:sldLayoutId id="2147483652" r:id="rId35"/>
    <p:sldLayoutId id="2147483658" r:id="rId36"/>
    <p:sldLayoutId id="2147483709" r:id="rId37"/>
    <p:sldLayoutId id="2147483651" r:id="rId38"/>
    <p:sldLayoutId id="2147483650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tedeco/javacv/blob/master/samples/OpenCVFaceRecognizer.jav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cbje.github.io/misc/2012/12/01/doing-face-recognition-with-javacv.html" TargetMode="External"/><Relationship Id="rId4" Type="http://schemas.openxmlformats.org/officeDocument/2006/relationships/hyperlink" Target="http://opencv-java-tutorials.readthedocs.io/en/latest/06-face-detection-and-track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 txBox="1">
            <a:spLocks/>
          </p:cNvSpPr>
          <p:nvPr/>
        </p:nvSpPr>
        <p:spPr>
          <a:xfrm>
            <a:off x="5206320" y="-599025"/>
            <a:ext cx="7696880" cy="7457025"/>
          </a:xfrm>
          <a:custGeom>
            <a:avLst/>
            <a:gdLst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1008756 w 10732631"/>
              <a:gd name="connsiteY47" fmla="*/ 1525191 h 6858000"/>
              <a:gd name="connsiteX48" fmla="*/ 2017511 w 10732631"/>
              <a:gd name="connsiteY48" fmla="*/ 2533946 h 6858000"/>
              <a:gd name="connsiteX49" fmla="*/ 2017511 w 10732631"/>
              <a:gd name="connsiteY49" fmla="*/ 2953645 h 6858000"/>
              <a:gd name="connsiteX50" fmla="*/ 1008756 w 10732631"/>
              <a:gd name="connsiteY50" fmla="*/ 3962400 h 6858000"/>
              <a:gd name="connsiteX51" fmla="*/ 0 w 10732631"/>
              <a:gd name="connsiteY51" fmla="*/ 2953645 h 6858000"/>
              <a:gd name="connsiteX52" fmla="*/ 0 w 10732631"/>
              <a:gd name="connsiteY52" fmla="*/ 2533946 h 6858000"/>
              <a:gd name="connsiteX53" fmla="*/ 1008756 w 10732631"/>
              <a:gd name="connsiteY53" fmla="*/ 1525191 h 6858000"/>
              <a:gd name="connsiteX54" fmla="*/ 8378524 w 10732631"/>
              <a:gd name="connsiteY54" fmla="*/ 743773 h 6858000"/>
              <a:gd name="connsiteX55" fmla="*/ 8635051 w 10732631"/>
              <a:gd name="connsiteY55" fmla="*/ 850031 h 6858000"/>
              <a:gd name="connsiteX56" fmla="*/ 10340228 w 10732631"/>
              <a:gd name="connsiteY56" fmla="*/ 2555209 h 6858000"/>
              <a:gd name="connsiteX57" fmla="*/ 10340228 w 10732631"/>
              <a:gd name="connsiteY57" fmla="*/ 3068265 h 6858000"/>
              <a:gd name="connsiteX58" fmla="*/ 10340228 w 10732631"/>
              <a:gd name="connsiteY58" fmla="*/ 3068263 h 6858000"/>
              <a:gd name="connsiteX59" fmla="*/ 9827172 w 10732631"/>
              <a:gd name="connsiteY59" fmla="*/ 3068263 h 6858000"/>
              <a:gd name="connsiteX60" fmla="*/ 8121996 w 10732631"/>
              <a:gd name="connsiteY60" fmla="*/ 1363086 h 6858000"/>
              <a:gd name="connsiteX61" fmla="*/ 8121996 w 10732631"/>
              <a:gd name="connsiteY61" fmla="*/ 850031 h 6858000"/>
              <a:gd name="connsiteX62" fmla="*/ 8378524 w 10732631"/>
              <a:gd name="connsiteY62" fmla="*/ 743773 h 6858000"/>
              <a:gd name="connsiteX63" fmla="*/ 7062200 w 10732631"/>
              <a:gd name="connsiteY63" fmla="*/ 612697 h 6858000"/>
              <a:gd name="connsiteX64" fmla="*/ 7318728 w 10732631"/>
              <a:gd name="connsiteY64" fmla="*/ 718955 h 6858000"/>
              <a:gd name="connsiteX65" fmla="*/ 10488805 w 10732631"/>
              <a:gd name="connsiteY65" fmla="*/ 3889033 h 6858000"/>
              <a:gd name="connsiteX66" fmla="*/ 10488805 w 10732631"/>
              <a:gd name="connsiteY66" fmla="*/ 4402089 h 6858000"/>
              <a:gd name="connsiteX67" fmla="*/ 10488805 w 10732631"/>
              <a:gd name="connsiteY67" fmla="*/ 4402087 h 6858000"/>
              <a:gd name="connsiteX68" fmla="*/ 9975750 w 10732631"/>
              <a:gd name="connsiteY68" fmla="*/ 4402087 h 6858000"/>
              <a:gd name="connsiteX69" fmla="*/ 6805673 w 10732631"/>
              <a:gd name="connsiteY69" fmla="*/ 1232010 h 6858000"/>
              <a:gd name="connsiteX70" fmla="*/ 6805673 w 10732631"/>
              <a:gd name="connsiteY70" fmla="*/ 718955 h 6858000"/>
              <a:gd name="connsiteX71" fmla="*/ 7062200 w 10732631"/>
              <a:gd name="connsiteY71" fmla="*/ 612697 h 6858000"/>
              <a:gd name="connsiteX72" fmla="*/ 4371995 w 10732631"/>
              <a:gd name="connsiteY72" fmla="*/ 0 h 6858000"/>
              <a:gd name="connsiteX73" fmla="*/ 5398106 w 10732631"/>
              <a:gd name="connsiteY73" fmla="*/ 0 h 6858000"/>
              <a:gd name="connsiteX74" fmla="*/ 10678822 w 10732631"/>
              <a:gd name="connsiteY74" fmla="*/ 5280718 h 6858000"/>
              <a:gd name="connsiteX75" fmla="*/ 10725310 w 10732631"/>
              <a:gd name="connsiteY75" fmla="*/ 5337629 h 6858000"/>
              <a:gd name="connsiteX76" fmla="*/ 10732631 w 10732631"/>
              <a:gd name="connsiteY76" fmla="*/ 5351542 h 6858000"/>
              <a:gd name="connsiteX77" fmla="*/ 10732631 w 10732631"/>
              <a:gd name="connsiteY77" fmla="*/ 5722950 h 6858000"/>
              <a:gd name="connsiteX78" fmla="*/ 10725310 w 10732631"/>
              <a:gd name="connsiteY78" fmla="*/ 5736863 h 6858000"/>
              <a:gd name="connsiteX79" fmla="*/ 10678822 w 10732631"/>
              <a:gd name="connsiteY79" fmla="*/ 5793774 h 6858000"/>
              <a:gd name="connsiteX80" fmla="*/ 10678822 w 10732631"/>
              <a:gd name="connsiteY80" fmla="*/ 5793772 h 6858000"/>
              <a:gd name="connsiteX81" fmla="*/ 10165767 w 10732631"/>
              <a:gd name="connsiteY81" fmla="*/ 5793772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2017511 w 10732631"/>
              <a:gd name="connsiteY48" fmla="*/ 2533946 h 6858000"/>
              <a:gd name="connsiteX49" fmla="*/ 2017511 w 10732631"/>
              <a:gd name="connsiteY49" fmla="*/ 2953645 h 6858000"/>
              <a:gd name="connsiteX50" fmla="*/ 1008756 w 10732631"/>
              <a:gd name="connsiteY50" fmla="*/ 3962400 h 6858000"/>
              <a:gd name="connsiteX51" fmla="*/ 0 w 10732631"/>
              <a:gd name="connsiteY51" fmla="*/ 2953645 h 6858000"/>
              <a:gd name="connsiteX52" fmla="*/ 0 w 10732631"/>
              <a:gd name="connsiteY52" fmla="*/ 2533946 h 6858000"/>
              <a:gd name="connsiteX53" fmla="*/ 8378524 w 10732631"/>
              <a:gd name="connsiteY53" fmla="*/ 743773 h 6858000"/>
              <a:gd name="connsiteX54" fmla="*/ 8635051 w 10732631"/>
              <a:gd name="connsiteY54" fmla="*/ 850031 h 6858000"/>
              <a:gd name="connsiteX55" fmla="*/ 10340228 w 10732631"/>
              <a:gd name="connsiteY55" fmla="*/ 2555209 h 6858000"/>
              <a:gd name="connsiteX56" fmla="*/ 10340228 w 10732631"/>
              <a:gd name="connsiteY56" fmla="*/ 3068265 h 6858000"/>
              <a:gd name="connsiteX57" fmla="*/ 10340228 w 10732631"/>
              <a:gd name="connsiteY57" fmla="*/ 3068263 h 6858000"/>
              <a:gd name="connsiteX58" fmla="*/ 9827172 w 10732631"/>
              <a:gd name="connsiteY58" fmla="*/ 3068263 h 6858000"/>
              <a:gd name="connsiteX59" fmla="*/ 8121996 w 10732631"/>
              <a:gd name="connsiteY59" fmla="*/ 1363086 h 6858000"/>
              <a:gd name="connsiteX60" fmla="*/ 8121996 w 10732631"/>
              <a:gd name="connsiteY60" fmla="*/ 850031 h 6858000"/>
              <a:gd name="connsiteX61" fmla="*/ 8378524 w 10732631"/>
              <a:gd name="connsiteY61" fmla="*/ 743773 h 6858000"/>
              <a:gd name="connsiteX62" fmla="*/ 7062200 w 10732631"/>
              <a:gd name="connsiteY62" fmla="*/ 612697 h 6858000"/>
              <a:gd name="connsiteX63" fmla="*/ 7318728 w 10732631"/>
              <a:gd name="connsiteY63" fmla="*/ 718955 h 6858000"/>
              <a:gd name="connsiteX64" fmla="*/ 10488805 w 10732631"/>
              <a:gd name="connsiteY64" fmla="*/ 3889033 h 6858000"/>
              <a:gd name="connsiteX65" fmla="*/ 10488805 w 10732631"/>
              <a:gd name="connsiteY65" fmla="*/ 4402089 h 6858000"/>
              <a:gd name="connsiteX66" fmla="*/ 10488805 w 10732631"/>
              <a:gd name="connsiteY66" fmla="*/ 4402087 h 6858000"/>
              <a:gd name="connsiteX67" fmla="*/ 9975750 w 10732631"/>
              <a:gd name="connsiteY67" fmla="*/ 4402087 h 6858000"/>
              <a:gd name="connsiteX68" fmla="*/ 6805673 w 10732631"/>
              <a:gd name="connsiteY68" fmla="*/ 1232010 h 6858000"/>
              <a:gd name="connsiteX69" fmla="*/ 6805673 w 10732631"/>
              <a:gd name="connsiteY69" fmla="*/ 718955 h 6858000"/>
              <a:gd name="connsiteX70" fmla="*/ 7062200 w 10732631"/>
              <a:gd name="connsiteY70" fmla="*/ 612697 h 6858000"/>
              <a:gd name="connsiteX71" fmla="*/ 4371995 w 10732631"/>
              <a:gd name="connsiteY71" fmla="*/ 0 h 6858000"/>
              <a:gd name="connsiteX72" fmla="*/ 5398106 w 10732631"/>
              <a:gd name="connsiteY72" fmla="*/ 0 h 6858000"/>
              <a:gd name="connsiteX73" fmla="*/ 10678822 w 10732631"/>
              <a:gd name="connsiteY73" fmla="*/ 5280718 h 6858000"/>
              <a:gd name="connsiteX74" fmla="*/ 10725310 w 10732631"/>
              <a:gd name="connsiteY74" fmla="*/ 5337629 h 6858000"/>
              <a:gd name="connsiteX75" fmla="*/ 10732631 w 10732631"/>
              <a:gd name="connsiteY75" fmla="*/ 5351542 h 6858000"/>
              <a:gd name="connsiteX76" fmla="*/ 10732631 w 10732631"/>
              <a:gd name="connsiteY76" fmla="*/ 5722950 h 6858000"/>
              <a:gd name="connsiteX77" fmla="*/ 10725310 w 10732631"/>
              <a:gd name="connsiteY77" fmla="*/ 5736863 h 6858000"/>
              <a:gd name="connsiteX78" fmla="*/ 10678822 w 10732631"/>
              <a:gd name="connsiteY78" fmla="*/ 5793774 h 6858000"/>
              <a:gd name="connsiteX79" fmla="*/ 10678822 w 10732631"/>
              <a:gd name="connsiteY79" fmla="*/ 5793772 h 6858000"/>
              <a:gd name="connsiteX80" fmla="*/ 10165767 w 10732631"/>
              <a:gd name="connsiteY80" fmla="*/ 5793772 h 6858000"/>
              <a:gd name="connsiteX81" fmla="*/ 4371995 w 10732631"/>
              <a:gd name="connsiteY81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2017511 w 10732631"/>
              <a:gd name="connsiteY48" fmla="*/ 2953645 h 6858000"/>
              <a:gd name="connsiteX49" fmla="*/ 1008756 w 10732631"/>
              <a:gd name="connsiteY49" fmla="*/ 3962400 h 6858000"/>
              <a:gd name="connsiteX50" fmla="*/ 0 w 10732631"/>
              <a:gd name="connsiteY50" fmla="*/ 2953645 h 6858000"/>
              <a:gd name="connsiteX51" fmla="*/ 0 w 10732631"/>
              <a:gd name="connsiteY51" fmla="*/ 2533946 h 6858000"/>
              <a:gd name="connsiteX52" fmla="*/ 8378524 w 10732631"/>
              <a:gd name="connsiteY52" fmla="*/ 743773 h 6858000"/>
              <a:gd name="connsiteX53" fmla="*/ 8635051 w 10732631"/>
              <a:gd name="connsiteY53" fmla="*/ 850031 h 6858000"/>
              <a:gd name="connsiteX54" fmla="*/ 10340228 w 10732631"/>
              <a:gd name="connsiteY54" fmla="*/ 2555209 h 6858000"/>
              <a:gd name="connsiteX55" fmla="*/ 10340228 w 10732631"/>
              <a:gd name="connsiteY55" fmla="*/ 3068265 h 6858000"/>
              <a:gd name="connsiteX56" fmla="*/ 10340228 w 10732631"/>
              <a:gd name="connsiteY56" fmla="*/ 3068263 h 6858000"/>
              <a:gd name="connsiteX57" fmla="*/ 9827172 w 10732631"/>
              <a:gd name="connsiteY57" fmla="*/ 3068263 h 6858000"/>
              <a:gd name="connsiteX58" fmla="*/ 8121996 w 10732631"/>
              <a:gd name="connsiteY58" fmla="*/ 1363086 h 6858000"/>
              <a:gd name="connsiteX59" fmla="*/ 8121996 w 10732631"/>
              <a:gd name="connsiteY59" fmla="*/ 850031 h 6858000"/>
              <a:gd name="connsiteX60" fmla="*/ 8378524 w 10732631"/>
              <a:gd name="connsiteY60" fmla="*/ 743773 h 6858000"/>
              <a:gd name="connsiteX61" fmla="*/ 7062200 w 10732631"/>
              <a:gd name="connsiteY61" fmla="*/ 612697 h 6858000"/>
              <a:gd name="connsiteX62" fmla="*/ 7318728 w 10732631"/>
              <a:gd name="connsiteY62" fmla="*/ 718955 h 6858000"/>
              <a:gd name="connsiteX63" fmla="*/ 10488805 w 10732631"/>
              <a:gd name="connsiteY63" fmla="*/ 3889033 h 6858000"/>
              <a:gd name="connsiteX64" fmla="*/ 10488805 w 10732631"/>
              <a:gd name="connsiteY64" fmla="*/ 4402089 h 6858000"/>
              <a:gd name="connsiteX65" fmla="*/ 10488805 w 10732631"/>
              <a:gd name="connsiteY65" fmla="*/ 4402087 h 6858000"/>
              <a:gd name="connsiteX66" fmla="*/ 9975750 w 10732631"/>
              <a:gd name="connsiteY66" fmla="*/ 4402087 h 6858000"/>
              <a:gd name="connsiteX67" fmla="*/ 6805673 w 10732631"/>
              <a:gd name="connsiteY67" fmla="*/ 1232010 h 6858000"/>
              <a:gd name="connsiteX68" fmla="*/ 6805673 w 10732631"/>
              <a:gd name="connsiteY68" fmla="*/ 718955 h 6858000"/>
              <a:gd name="connsiteX69" fmla="*/ 7062200 w 10732631"/>
              <a:gd name="connsiteY69" fmla="*/ 612697 h 6858000"/>
              <a:gd name="connsiteX70" fmla="*/ 4371995 w 10732631"/>
              <a:gd name="connsiteY70" fmla="*/ 0 h 6858000"/>
              <a:gd name="connsiteX71" fmla="*/ 5398106 w 10732631"/>
              <a:gd name="connsiteY71" fmla="*/ 0 h 6858000"/>
              <a:gd name="connsiteX72" fmla="*/ 10678822 w 10732631"/>
              <a:gd name="connsiteY72" fmla="*/ 5280718 h 6858000"/>
              <a:gd name="connsiteX73" fmla="*/ 10725310 w 10732631"/>
              <a:gd name="connsiteY73" fmla="*/ 5337629 h 6858000"/>
              <a:gd name="connsiteX74" fmla="*/ 10732631 w 10732631"/>
              <a:gd name="connsiteY74" fmla="*/ 5351542 h 6858000"/>
              <a:gd name="connsiteX75" fmla="*/ 10732631 w 10732631"/>
              <a:gd name="connsiteY75" fmla="*/ 5722950 h 6858000"/>
              <a:gd name="connsiteX76" fmla="*/ 10725310 w 10732631"/>
              <a:gd name="connsiteY76" fmla="*/ 5736863 h 6858000"/>
              <a:gd name="connsiteX77" fmla="*/ 10678822 w 10732631"/>
              <a:gd name="connsiteY77" fmla="*/ 5793774 h 6858000"/>
              <a:gd name="connsiteX78" fmla="*/ 10678822 w 10732631"/>
              <a:gd name="connsiteY78" fmla="*/ 5793772 h 6858000"/>
              <a:gd name="connsiteX79" fmla="*/ 10165767 w 10732631"/>
              <a:gd name="connsiteY79" fmla="*/ 5793772 h 6858000"/>
              <a:gd name="connsiteX80" fmla="*/ 4371995 w 10732631"/>
              <a:gd name="connsiteY80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1008756 w 10732631"/>
              <a:gd name="connsiteY48" fmla="*/ 3962400 h 6858000"/>
              <a:gd name="connsiteX49" fmla="*/ 0 w 10732631"/>
              <a:gd name="connsiteY49" fmla="*/ 2953645 h 6858000"/>
              <a:gd name="connsiteX50" fmla="*/ 0 w 10732631"/>
              <a:gd name="connsiteY50" fmla="*/ 2533946 h 6858000"/>
              <a:gd name="connsiteX51" fmla="*/ 8378524 w 10732631"/>
              <a:gd name="connsiteY51" fmla="*/ 743773 h 6858000"/>
              <a:gd name="connsiteX52" fmla="*/ 8635051 w 10732631"/>
              <a:gd name="connsiteY52" fmla="*/ 850031 h 6858000"/>
              <a:gd name="connsiteX53" fmla="*/ 10340228 w 10732631"/>
              <a:gd name="connsiteY53" fmla="*/ 2555209 h 6858000"/>
              <a:gd name="connsiteX54" fmla="*/ 10340228 w 10732631"/>
              <a:gd name="connsiteY54" fmla="*/ 3068265 h 6858000"/>
              <a:gd name="connsiteX55" fmla="*/ 10340228 w 10732631"/>
              <a:gd name="connsiteY55" fmla="*/ 3068263 h 6858000"/>
              <a:gd name="connsiteX56" fmla="*/ 9827172 w 10732631"/>
              <a:gd name="connsiteY56" fmla="*/ 3068263 h 6858000"/>
              <a:gd name="connsiteX57" fmla="*/ 8121996 w 10732631"/>
              <a:gd name="connsiteY57" fmla="*/ 1363086 h 6858000"/>
              <a:gd name="connsiteX58" fmla="*/ 8121996 w 10732631"/>
              <a:gd name="connsiteY58" fmla="*/ 850031 h 6858000"/>
              <a:gd name="connsiteX59" fmla="*/ 8378524 w 10732631"/>
              <a:gd name="connsiteY59" fmla="*/ 743773 h 6858000"/>
              <a:gd name="connsiteX60" fmla="*/ 7062200 w 10732631"/>
              <a:gd name="connsiteY60" fmla="*/ 612697 h 6858000"/>
              <a:gd name="connsiteX61" fmla="*/ 7318728 w 10732631"/>
              <a:gd name="connsiteY61" fmla="*/ 718955 h 6858000"/>
              <a:gd name="connsiteX62" fmla="*/ 10488805 w 10732631"/>
              <a:gd name="connsiteY62" fmla="*/ 3889033 h 6858000"/>
              <a:gd name="connsiteX63" fmla="*/ 10488805 w 10732631"/>
              <a:gd name="connsiteY63" fmla="*/ 4402089 h 6858000"/>
              <a:gd name="connsiteX64" fmla="*/ 10488805 w 10732631"/>
              <a:gd name="connsiteY64" fmla="*/ 4402087 h 6858000"/>
              <a:gd name="connsiteX65" fmla="*/ 9975750 w 10732631"/>
              <a:gd name="connsiteY65" fmla="*/ 4402087 h 6858000"/>
              <a:gd name="connsiteX66" fmla="*/ 6805673 w 10732631"/>
              <a:gd name="connsiteY66" fmla="*/ 1232010 h 6858000"/>
              <a:gd name="connsiteX67" fmla="*/ 6805673 w 10732631"/>
              <a:gd name="connsiteY67" fmla="*/ 718955 h 6858000"/>
              <a:gd name="connsiteX68" fmla="*/ 7062200 w 10732631"/>
              <a:gd name="connsiteY68" fmla="*/ 612697 h 6858000"/>
              <a:gd name="connsiteX69" fmla="*/ 4371995 w 10732631"/>
              <a:gd name="connsiteY69" fmla="*/ 0 h 6858000"/>
              <a:gd name="connsiteX70" fmla="*/ 5398106 w 10732631"/>
              <a:gd name="connsiteY70" fmla="*/ 0 h 6858000"/>
              <a:gd name="connsiteX71" fmla="*/ 10678822 w 10732631"/>
              <a:gd name="connsiteY71" fmla="*/ 5280718 h 6858000"/>
              <a:gd name="connsiteX72" fmla="*/ 10725310 w 10732631"/>
              <a:gd name="connsiteY72" fmla="*/ 5337629 h 6858000"/>
              <a:gd name="connsiteX73" fmla="*/ 10732631 w 10732631"/>
              <a:gd name="connsiteY73" fmla="*/ 5351542 h 6858000"/>
              <a:gd name="connsiteX74" fmla="*/ 10732631 w 10732631"/>
              <a:gd name="connsiteY74" fmla="*/ 5722950 h 6858000"/>
              <a:gd name="connsiteX75" fmla="*/ 10725310 w 10732631"/>
              <a:gd name="connsiteY75" fmla="*/ 5736863 h 6858000"/>
              <a:gd name="connsiteX76" fmla="*/ 10678822 w 10732631"/>
              <a:gd name="connsiteY76" fmla="*/ 5793774 h 6858000"/>
              <a:gd name="connsiteX77" fmla="*/ 10678822 w 10732631"/>
              <a:gd name="connsiteY77" fmla="*/ 5793772 h 6858000"/>
              <a:gd name="connsiteX78" fmla="*/ 10165767 w 10732631"/>
              <a:gd name="connsiteY78" fmla="*/ 5793772 h 6858000"/>
              <a:gd name="connsiteX79" fmla="*/ 4371995 w 10732631"/>
              <a:gd name="connsiteY79" fmla="*/ 0 h 6858000"/>
              <a:gd name="connsiteX0" fmla="*/ 4027003 w 10732631"/>
              <a:gd name="connsiteY0" fmla="*/ 6026314 h 6858000"/>
              <a:gd name="connsiteX1" fmla="*/ 4283530 w 10732631"/>
              <a:gd name="connsiteY1" fmla="*/ 6132571 h 6858000"/>
              <a:gd name="connsiteX2" fmla="*/ 5008959 w 10732631"/>
              <a:gd name="connsiteY2" fmla="*/ 6858000 h 6858000"/>
              <a:gd name="connsiteX3" fmla="*/ 3982847 w 10732631"/>
              <a:gd name="connsiteY3" fmla="*/ 6858000 h 6858000"/>
              <a:gd name="connsiteX4" fmla="*/ 3770474 w 10732631"/>
              <a:gd name="connsiteY4" fmla="*/ 6645627 h 6858000"/>
              <a:gd name="connsiteX5" fmla="*/ 3770474 w 10732631"/>
              <a:gd name="connsiteY5" fmla="*/ 6132571 h 6858000"/>
              <a:gd name="connsiteX6" fmla="*/ 4027003 w 10732631"/>
              <a:gd name="connsiteY6" fmla="*/ 6026314 h 6858000"/>
              <a:gd name="connsiteX7" fmla="*/ 5226044 w 10732631"/>
              <a:gd name="connsiteY7" fmla="*/ 4810762 h 6858000"/>
              <a:gd name="connsiteX8" fmla="*/ 5482571 w 10732631"/>
              <a:gd name="connsiteY8" fmla="*/ 4917019 h 6858000"/>
              <a:gd name="connsiteX9" fmla="*/ 7423552 w 10732631"/>
              <a:gd name="connsiteY9" fmla="*/ 6858000 h 6858000"/>
              <a:gd name="connsiteX10" fmla="*/ 6397442 w 10732631"/>
              <a:gd name="connsiteY10" fmla="*/ 6858000 h 6858000"/>
              <a:gd name="connsiteX11" fmla="*/ 4969516 w 10732631"/>
              <a:gd name="connsiteY11" fmla="*/ 5430074 h 6858000"/>
              <a:gd name="connsiteX12" fmla="*/ 4969516 w 10732631"/>
              <a:gd name="connsiteY12" fmla="*/ 4917019 h 6858000"/>
              <a:gd name="connsiteX13" fmla="*/ 5226044 w 10732631"/>
              <a:gd name="connsiteY13" fmla="*/ 4810762 h 6858000"/>
              <a:gd name="connsiteX14" fmla="*/ 4016831 w 10732631"/>
              <a:gd name="connsiteY14" fmla="*/ 4808883 h 6858000"/>
              <a:gd name="connsiteX15" fmla="*/ 4273358 w 10732631"/>
              <a:gd name="connsiteY15" fmla="*/ 4915140 h 6858000"/>
              <a:gd name="connsiteX16" fmla="*/ 6216216 w 10732631"/>
              <a:gd name="connsiteY16" fmla="*/ 6858000 h 6858000"/>
              <a:gd name="connsiteX17" fmla="*/ 5190107 w 10732631"/>
              <a:gd name="connsiteY17" fmla="*/ 6858000 h 6858000"/>
              <a:gd name="connsiteX18" fmla="*/ 3760302 w 10732631"/>
              <a:gd name="connsiteY18" fmla="*/ 5428196 h 6858000"/>
              <a:gd name="connsiteX19" fmla="*/ 3760302 w 10732631"/>
              <a:gd name="connsiteY19" fmla="*/ 4915140 h 6858000"/>
              <a:gd name="connsiteX20" fmla="*/ 4016831 w 10732631"/>
              <a:gd name="connsiteY20" fmla="*/ 4808883 h 6858000"/>
              <a:gd name="connsiteX21" fmla="*/ 4983334 w 10732631"/>
              <a:gd name="connsiteY21" fmla="*/ 3358111 h 6858000"/>
              <a:gd name="connsiteX22" fmla="*/ 5239861 w 10732631"/>
              <a:gd name="connsiteY22" fmla="*/ 3464368 h 6858000"/>
              <a:gd name="connsiteX23" fmla="*/ 8633493 w 10732631"/>
              <a:gd name="connsiteY23" fmla="*/ 6858000 h 6858000"/>
              <a:gd name="connsiteX24" fmla="*/ 7607384 w 10732631"/>
              <a:gd name="connsiteY24" fmla="*/ 6858000 h 6858000"/>
              <a:gd name="connsiteX25" fmla="*/ 4726806 w 10732631"/>
              <a:gd name="connsiteY25" fmla="*/ 3977423 h 6858000"/>
              <a:gd name="connsiteX26" fmla="*/ 4726806 w 10732631"/>
              <a:gd name="connsiteY26" fmla="*/ 3464368 h 6858000"/>
              <a:gd name="connsiteX27" fmla="*/ 4983334 w 10732631"/>
              <a:gd name="connsiteY27" fmla="*/ 3358111 h 6858000"/>
              <a:gd name="connsiteX28" fmla="*/ 4411835 w 10732631"/>
              <a:gd name="connsiteY28" fmla="*/ 1580111 h 6858000"/>
              <a:gd name="connsiteX29" fmla="*/ 4668361 w 10732631"/>
              <a:gd name="connsiteY29" fmla="*/ 1686369 h 6858000"/>
              <a:gd name="connsiteX30" fmla="*/ 9305884 w 10732631"/>
              <a:gd name="connsiteY30" fmla="*/ 6323892 h 6858000"/>
              <a:gd name="connsiteX31" fmla="*/ 9305884 w 10732631"/>
              <a:gd name="connsiteY31" fmla="*/ 6836948 h 6858000"/>
              <a:gd name="connsiteX32" fmla="*/ 9305884 w 10732631"/>
              <a:gd name="connsiteY32" fmla="*/ 6836946 h 6858000"/>
              <a:gd name="connsiteX33" fmla="*/ 9280109 w 10732631"/>
              <a:gd name="connsiteY33" fmla="*/ 6858000 h 6858000"/>
              <a:gd name="connsiteX34" fmla="*/ 8818604 w 10732631"/>
              <a:gd name="connsiteY34" fmla="*/ 6858000 h 6858000"/>
              <a:gd name="connsiteX35" fmla="*/ 8792829 w 10732631"/>
              <a:gd name="connsiteY35" fmla="*/ 6836946 h 6858000"/>
              <a:gd name="connsiteX36" fmla="*/ 4155306 w 10732631"/>
              <a:gd name="connsiteY36" fmla="*/ 2199424 h 6858000"/>
              <a:gd name="connsiteX37" fmla="*/ 4155306 w 10732631"/>
              <a:gd name="connsiteY37" fmla="*/ 1686369 h 6858000"/>
              <a:gd name="connsiteX38" fmla="*/ 4411835 w 10732631"/>
              <a:gd name="connsiteY38" fmla="*/ 1580111 h 6858000"/>
              <a:gd name="connsiteX39" fmla="*/ 5620152 w 10732631"/>
              <a:gd name="connsiteY39" fmla="*/ 1580110 h 6858000"/>
              <a:gd name="connsiteX40" fmla="*/ 5876680 w 10732631"/>
              <a:gd name="connsiteY40" fmla="*/ 1686368 h 6858000"/>
              <a:gd name="connsiteX41" fmla="*/ 10732631 w 10732631"/>
              <a:gd name="connsiteY41" fmla="*/ 6542320 h 6858000"/>
              <a:gd name="connsiteX42" fmla="*/ 10732631 w 10732631"/>
              <a:gd name="connsiteY42" fmla="*/ 6858000 h 6858000"/>
              <a:gd name="connsiteX43" fmla="*/ 10022202 w 10732631"/>
              <a:gd name="connsiteY43" fmla="*/ 6858000 h 6858000"/>
              <a:gd name="connsiteX44" fmla="*/ 5363625 w 10732631"/>
              <a:gd name="connsiteY44" fmla="*/ 2199423 h 6858000"/>
              <a:gd name="connsiteX45" fmla="*/ 5363625 w 10732631"/>
              <a:gd name="connsiteY45" fmla="*/ 1686368 h 6858000"/>
              <a:gd name="connsiteX46" fmla="*/ 5620152 w 10732631"/>
              <a:gd name="connsiteY46" fmla="*/ 1580110 h 6858000"/>
              <a:gd name="connsiteX47" fmla="*/ 0 w 10732631"/>
              <a:gd name="connsiteY47" fmla="*/ 2533946 h 6858000"/>
              <a:gd name="connsiteX48" fmla="*/ 0 w 10732631"/>
              <a:gd name="connsiteY48" fmla="*/ 2953645 h 6858000"/>
              <a:gd name="connsiteX49" fmla="*/ 0 w 10732631"/>
              <a:gd name="connsiteY49" fmla="*/ 2533946 h 6858000"/>
              <a:gd name="connsiteX50" fmla="*/ 8378524 w 10732631"/>
              <a:gd name="connsiteY50" fmla="*/ 743773 h 6858000"/>
              <a:gd name="connsiteX51" fmla="*/ 8635051 w 10732631"/>
              <a:gd name="connsiteY51" fmla="*/ 850031 h 6858000"/>
              <a:gd name="connsiteX52" fmla="*/ 10340228 w 10732631"/>
              <a:gd name="connsiteY52" fmla="*/ 2555209 h 6858000"/>
              <a:gd name="connsiteX53" fmla="*/ 10340228 w 10732631"/>
              <a:gd name="connsiteY53" fmla="*/ 3068265 h 6858000"/>
              <a:gd name="connsiteX54" fmla="*/ 10340228 w 10732631"/>
              <a:gd name="connsiteY54" fmla="*/ 3068263 h 6858000"/>
              <a:gd name="connsiteX55" fmla="*/ 9827172 w 10732631"/>
              <a:gd name="connsiteY55" fmla="*/ 3068263 h 6858000"/>
              <a:gd name="connsiteX56" fmla="*/ 8121996 w 10732631"/>
              <a:gd name="connsiteY56" fmla="*/ 1363086 h 6858000"/>
              <a:gd name="connsiteX57" fmla="*/ 8121996 w 10732631"/>
              <a:gd name="connsiteY57" fmla="*/ 850031 h 6858000"/>
              <a:gd name="connsiteX58" fmla="*/ 8378524 w 10732631"/>
              <a:gd name="connsiteY58" fmla="*/ 743773 h 6858000"/>
              <a:gd name="connsiteX59" fmla="*/ 7062200 w 10732631"/>
              <a:gd name="connsiteY59" fmla="*/ 612697 h 6858000"/>
              <a:gd name="connsiteX60" fmla="*/ 7318728 w 10732631"/>
              <a:gd name="connsiteY60" fmla="*/ 718955 h 6858000"/>
              <a:gd name="connsiteX61" fmla="*/ 10488805 w 10732631"/>
              <a:gd name="connsiteY61" fmla="*/ 3889033 h 6858000"/>
              <a:gd name="connsiteX62" fmla="*/ 10488805 w 10732631"/>
              <a:gd name="connsiteY62" fmla="*/ 4402089 h 6858000"/>
              <a:gd name="connsiteX63" fmla="*/ 10488805 w 10732631"/>
              <a:gd name="connsiteY63" fmla="*/ 4402087 h 6858000"/>
              <a:gd name="connsiteX64" fmla="*/ 9975750 w 10732631"/>
              <a:gd name="connsiteY64" fmla="*/ 4402087 h 6858000"/>
              <a:gd name="connsiteX65" fmla="*/ 6805673 w 10732631"/>
              <a:gd name="connsiteY65" fmla="*/ 1232010 h 6858000"/>
              <a:gd name="connsiteX66" fmla="*/ 6805673 w 10732631"/>
              <a:gd name="connsiteY66" fmla="*/ 718955 h 6858000"/>
              <a:gd name="connsiteX67" fmla="*/ 7062200 w 10732631"/>
              <a:gd name="connsiteY67" fmla="*/ 612697 h 6858000"/>
              <a:gd name="connsiteX68" fmla="*/ 4371995 w 10732631"/>
              <a:gd name="connsiteY68" fmla="*/ 0 h 6858000"/>
              <a:gd name="connsiteX69" fmla="*/ 5398106 w 10732631"/>
              <a:gd name="connsiteY69" fmla="*/ 0 h 6858000"/>
              <a:gd name="connsiteX70" fmla="*/ 10678822 w 10732631"/>
              <a:gd name="connsiteY70" fmla="*/ 5280718 h 6858000"/>
              <a:gd name="connsiteX71" fmla="*/ 10725310 w 10732631"/>
              <a:gd name="connsiteY71" fmla="*/ 5337629 h 6858000"/>
              <a:gd name="connsiteX72" fmla="*/ 10732631 w 10732631"/>
              <a:gd name="connsiteY72" fmla="*/ 5351542 h 6858000"/>
              <a:gd name="connsiteX73" fmla="*/ 10732631 w 10732631"/>
              <a:gd name="connsiteY73" fmla="*/ 5722950 h 6858000"/>
              <a:gd name="connsiteX74" fmla="*/ 10725310 w 10732631"/>
              <a:gd name="connsiteY74" fmla="*/ 5736863 h 6858000"/>
              <a:gd name="connsiteX75" fmla="*/ 10678822 w 10732631"/>
              <a:gd name="connsiteY75" fmla="*/ 5793774 h 6858000"/>
              <a:gd name="connsiteX76" fmla="*/ 10678822 w 10732631"/>
              <a:gd name="connsiteY76" fmla="*/ 5793772 h 6858000"/>
              <a:gd name="connsiteX77" fmla="*/ 10165767 w 10732631"/>
              <a:gd name="connsiteY77" fmla="*/ 5793772 h 6858000"/>
              <a:gd name="connsiteX78" fmla="*/ 4371995 w 10732631"/>
              <a:gd name="connsiteY78" fmla="*/ 0 h 6858000"/>
              <a:gd name="connsiteX0" fmla="*/ 372959 w 7078587"/>
              <a:gd name="connsiteY0" fmla="*/ 6026314 h 6858000"/>
              <a:gd name="connsiteX1" fmla="*/ 629486 w 7078587"/>
              <a:gd name="connsiteY1" fmla="*/ 6132571 h 6858000"/>
              <a:gd name="connsiteX2" fmla="*/ 1354915 w 7078587"/>
              <a:gd name="connsiteY2" fmla="*/ 6858000 h 6858000"/>
              <a:gd name="connsiteX3" fmla="*/ 328803 w 7078587"/>
              <a:gd name="connsiteY3" fmla="*/ 6858000 h 6858000"/>
              <a:gd name="connsiteX4" fmla="*/ 116430 w 7078587"/>
              <a:gd name="connsiteY4" fmla="*/ 6645627 h 6858000"/>
              <a:gd name="connsiteX5" fmla="*/ 116430 w 7078587"/>
              <a:gd name="connsiteY5" fmla="*/ 6132571 h 6858000"/>
              <a:gd name="connsiteX6" fmla="*/ 372959 w 7078587"/>
              <a:gd name="connsiteY6" fmla="*/ 6026314 h 6858000"/>
              <a:gd name="connsiteX7" fmla="*/ 1572000 w 7078587"/>
              <a:gd name="connsiteY7" fmla="*/ 4810762 h 6858000"/>
              <a:gd name="connsiteX8" fmla="*/ 1828527 w 7078587"/>
              <a:gd name="connsiteY8" fmla="*/ 4917019 h 6858000"/>
              <a:gd name="connsiteX9" fmla="*/ 3769508 w 7078587"/>
              <a:gd name="connsiteY9" fmla="*/ 6858000 h 6858000"/>
              <a:gd name="connsiteX10" fmla="*/ 2743398 w 7078587"/>
              <a:gd name="connsiteY10" fmla="*/ 6858000 h 6858000"/>
              <a:gd name="connsiteX11" fmla="*/ 1315472 w 7078587"/>
              <a:gd name="connsiteY11" fmla="*/ 5430074 h 6858000"/>
              <a:gd name="connsiteX12" fmla="*/ 1315472 w 7078587"/>
              <a:gd name="connsiteY12" fmla="*/ 4917019 h 6858000"/>
              <a:gd name="connsiteX13" fmla="*/ 1572000 w 7078587"/>
              <a:gd name="connsiteY13" fmla="*/ 4810762 h 6858000"/>
              <a:gd name="connsiteX14" fmla="*/ 362787 w 7078587"/>
              <a:gd name="connsiteY14" fmla="*/ 4808883 h 6858000"/>
              <a:gd name="connsiteX15" fmla="*/ 619314 w 7078587"/>
              <a:gd name="connsiteY15" fmla="*/ 4915140 h 6858000"/>
              <a:gd name="connsiteX16" fmla="*/ 2562172 w 7078587"/>
              <a:gd name="connsiteY16" fmla="*/ 6858000 h 6858000"/>
              <a:gd name="connsiteX17" fmla="*/ 1536063 w 7078587"/>
              <a:gd name="connsiteY17" fmla="*/ 6858000 h 6858000"/>
              <a:gd name="connsiteX18" fmla="*/ 106258 w 7078587"/>
              <a:gd name="connsiteY18" fmla="*/ 5428196 h 6858000"/>
              <a:gd name="connsiteX19" fmla="*/ 106258 w 7078587"/>
              <a:gd name="connsiteY19" fmla="*/ 4915140 h 6858000"/>
              <a:gd name="connsiteX20" fmla="*/ 362787 w 7078587"/>
              <a:gd name="connsiteY20" fmla="*/ 4808883 h 6858000"/>
              <a:gd name="connsiteX21" fmla="*/ 1329290 w 7078587"/>
              <a:gd name="connsiteY21" fmla="*/ 3358111 h 6858000"/>
              <a:gd name="connsiteX22" fmla="*/ 1585817 w 7078587"/>
              <a:gd name="connsiteY22" fmla="*/ 3464368 h 6858000"/>
              <a:gd name="connsiteX23" fmla="*/ 4979449 w 7078587"/>
              <a:gd name="connsiteY23" fmla="*/ 6858000 h 6858000"/>
              <a:gd name="connsiteX24" fmla="*/ 3953340 w 7078587"/>
              <a:gd name="connsiteY24" fmla="*/ 6858000 h 6858000"/>
              <a:gd name="connsiteX25" fmla="*/ 1072762 w 7078587"/>
              <a:gd name="connsiteY25" fmla="*/ 3977423 h 6858000"/>
              <a:gd name="connsiteX26" fmla="*/ 1072762 w 7078587"/>
              <a:gd name="connsiteY26" fmla="*/ 3464368 h 6858000"/>
              <a:gd name="connsiteX27" fmla="*/ 1329290 w 7078587"/>
              <a:gd name="connsiteY27" fmla="*/ 3358111 h 6858000"/>
              <a:gd name="connsiteX28" fmla="*/ 757791 w 7078587"/>
              <a:gd name="connsiteY28" fmla="*/ 1580111 h 6858000"/>
              <a:gd name="connsiteX29" fmla="*/ 1014317 w 7078587"/>
              <a:gd name="connsiteY29" fmla="*/ 1686369 h 6858000"/>
              <a:gd name="connsiteX30" fmla="*/ 5651840 w 7078587"/>
              <a:gd name="connsiteY30" fmla="*/ 6323892 h 6858000"/>
              <a:gd name="connsiteX31" fmla="*/ 5651840 w 7078587"/>
              <a:gd name="connsiteY31" fmla="*/ 6836948 h 6858000"/>
              <a:gd name="connsiteX32" fmla="*/ 5651840 w 7078587"/>
              <a:gd name="connsiteY32" fmla="*/ 6836946 h 6858000"/>
              <a:gd name="connsiteX33" fmla="*/ 5626065 w 7078587"/>
              <a:gd name="connsiteY33" fmla="*/ 6858000 h 6858000"/>
              <a:gd name="connsiteX34" fmla="*/ 5164560 w 7078587"/>
              <a:gd name="connsiteY34" fmla="*/ 6858000 h 6858000"/>
              <a:gd name="connsiteX35" fmla="*/ 5138785 w 7078587"/>
              <a:gd name="connsiteY35" fmla="*/ 6836946 h 6858000"/>
              <a:gd name="connsiteX36" fmla="*/ 501262 w 7078587"/>
              <a:gd name="connsiteY36" fmla="*/ 2199424 h 6858000"/>
              <a:gd name="connsiteX37" fmla="*/ 501262 w 7078587"/>
              <a:gd name="connsiteY37" fmla="*/ 1686369 h 6858000"/>
              <a:gd name="connsiteX38" fmla="*/ 757791 w 7078587"/>
              <a:gd name="connsiteY38" fmla="*/ 1580111 h 6858000"/>
              <a:gd name="connsiteX39" fmla="*/ 1966108 w 7078587"/>
              <a:gd name="connsiteY39" fmla="*/ 1580110 h 6858000"/>
              <a:gd name="connsiteX40" fmla="*/ 2222636 w 7078587"/>
              <a:gd name="connsiteY40" fmla="*/ 1686368 h 6858000"/>
              <a:gd name="connsiteX41" fmla="*/ 7078587 w 7078587"/>
              <a:gd name="connsiteY41" fmla="*/ 6542320 h 6858000"/>
              <a:gd name="connsiteX42" fmla="*/ 7078587 w 7078587"/>
              <a:gd name="connsiteY42" fmla="*/ 6858000 h 6858000"/>
              <a:gd name="connsiteX43" fmla="*/ 6368158 w 7078587"/>
              <a:gd name="connsiteY43" fmla="*/ 6858000 h 6858000"/>
              <a:gd name="connsiteX44" fmla="*/ 1709581 w 7078587"/>
              <a:gd name="connsiteY44" fmla="*/ 2199423 h 6858000"/>
              <a:gd name="connsiteX45" fmla="*/ 1709581 w 7078587"/>
              <a:gd name="connsiteY45" fmla="*/ 1686368 h 6858000"/>
              <a:gd name="connsiteX46" fmla="*/ 1966108 w 7078587"/>
              <a:gd name="connsiteY46" fmla="*/ 1580110 h 6858000"/>
              <a:gd name="connsiteX47" fmla="*/ 4724480 w 7078587"/>
              <a:gd name="connsiteY47" fmla="*/ 743773 h 6858000"/>
              <a:gd name="connsiteX48" fmla="*/ 4981007 w 7078587"/>
              <a:gd name="connsiteY48" fmla="*/ 850031 h 6858000"/>
              <a:gd name="connsiteX49" fmla="*/ 6686184 w 7078587"/>
              <a:gd name="connsiteY49" fmla="*/ 2555209 h 6858000"/>
              <a:gd name="connsiteX50" fmla="*/ 6686184 w 7078587"/>
              <a:gd name="connsiteY50" fmla="*/ 3068265 h 6858000"/>
              <a:gd name="connsiteX51" fmla="*/ 6686184 w 7078587"/>
              <a:gd name="connsiteY51" fmla="*/ 3068263 h 6858000"/>
              <a:gd name="connsiteX52" fmla="*/ 6173128 w 7078587"/>
              <a:gd name="connsiteY52" fmla="*/ 3068263 h 6858000"/>
              <a:gd name="connsiteX53" fmla="*/ 4467952 w 7078587"/>
              <a:gd name="connsiteY53" fmla="*/ 1363086 h 6858000"/>
              <a:gd name="connsiteX54" fmla="*/ 4467952 w 7078587"/>
              <a:gd name="connsiteY54" fmla="*/ 850031 h 6858000"/>
              <a:gd name="connsiteX55" fmla="*/ 4724480 w 7078587"/>
              <a:gd name="connsiteY55" fmla="*/ 743773 h 6858000"/>
              <a:gd name="connsiteX56" fmla="*/ 3408156 w 7078587"/>
              <a:gd name="connsiteY56" fmla="*/ 612697 h 6858000"/>
              <a:gd name="connsiteX57" fmla="*/ 3664684 w 7078587"/>
              <a:gd name="connsiteY57" fmla="*/ 718955 h 6858000"/>
              <a:gd name="connsiteX58" fmla="*/ 6834761 w 7078587"/>
              <a:gd name="connsiteY58" fmla="*/ 3889033 h 6858000"/>
              <a:gd name="connsiteX59" fmla="*/ 6834761 w 7078587"/>
              <a:gd name="connsiteY59" fmla="*/ 4402089 h 6858000"/>
              <a:gd name="connsiteX60" fmla="*/ 6834761 w 7078587"/>
              <a:gd name="connsiteY60" fmla="*/ 4402087 h 6858000"/>
              <a:gd name="connsiteX61" fmla="*/ 6321706 w 7078587"/>
              <a:gd name="connsiteY61" fmla="*/ 4402087 h 6858000"/>
              <a:gd name="connsiteX62" fmla="*/ 3151629 w 7078587"/>
              <a:gd name="connsiteY62" fmla="*/ 1232010 h 6858000"/>
              <a:gd name="connsiteX63" fmla="*/ 3151629 w 7078587"/>
              <a:gd name="connsiteY63" fmla="*/ 718955 h 6858000"/>
              <a:gd name="connsiteX64" fmla="*/ 3408156 w 7078587"/>
              <a:gd name="connsiteY64" fmla="*/ 612697 h 6858000"/>
              <a:gd name="connsiteX65" fmla="*/ 717951 w 7078587"/>
              <a:gd name="connsiteY65" fmla="*/ 0 h 6858000"/>
              <a:gd name="connsiteX66" fmla="*/ 1744062 w 7078587"/>
              <a:gd name="connsiteY66" fmla="*/ 0 h 6858000"/>
              <a:gd name="connsiteX67" fmla="*/ 7024778 w 7078587"/>
              <a:gd name="connsiteY67" fmla="*/ 5280718 h 6858000"/>
              <a:gd name="connsiteX68" fmla="*/ 7071266 w 7078587"/>
              <a:gd name="connsiteY68" fmla="*/ 5337629 h 6858000"/>
              <a:gd name="connsiteX69" fmla="*/ 7078587 w 7078587"/>
              <a:gd name="connsiteY69" fmla="*/ 5351542 h 6858000"/>
              <a:gd name="connsiteX70" fmla="*/ 7078587 w 7078587"/>
              <a:gd name="connsiteY70" fmla="*/ 5722950 h 6858000"/>
              <a:gd name="connsiteX71" fmla="*/ 7071266 w 7078587"/>
              <a:gd name="connsiteY71" fmla="*/ 5736863 h 6858000"/>
              <a:gd name="connsiteX72" fmla="*/ 7024778 w 7078587"/>
              <a:gd name="connsiteY72" fmla="*/ 5793774 h 6858000"/>
              <a:gd name="connsiteX73" fmla="*/ 7024778 w 7078587"/>
              <a:gd name="connsiteY73" fmla="*/ 5793772 h 6858000"/>
              <a:gd name="connsiteX74" fmla="*/ 6511723 w 7078587"/>
              <a:gd name="connsiteY74" fmla="*/ 5793772 h 6858000"/>
              <a:gd name="connsiteX75" fmla="*/ 717951 w 7078587"/>
              <a:gd name="connsiteY7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078587" h="6858000">
                <a:moveTo>
                  <a:pt x="372959" y="6026314"/>
                </a:moveTo>
                <a:cubicBezTo>
                  <a:pt x="465804" y="6026314"/>
                  <a:pt x="558647" y="6061733"/>
                  <a:pt x="629486" y="6132571"/>
                </a:cubicBezTo>
                <a:lnTo>
                  <a:pt x="1354915" y="6858000"/>
                </a:lnTo>
                <a:lnTo>
                  <a:pt x="328803" y="6858000"/>
                </a:lnTo>
                <a:lnTo>
                  <a:pt x="116430" y="6645627"/>
                </a:lnTo>
                <a:cubicBezTo>
                  <a:pt x="-25247" y="6503950"/>
                  <a:pt x="-25247" y="6274248"/>
                  <a:pt x="116430" y="6132571"/>
                </a:cubicBezTo>
                <a:cubicBezTo>
                  <a:pt x="187269" y="6061733"/>
                  <a:pt x="280113" y="6026314"/>
                  <a:pt x="372959" y="6026314"/>
                </a:cubicBezTo>
                <a:close/>
                <a:moveTo>
                  <a:pt x="1572000" y="4810762"/>
                </a:moveTo>
                <a:cubicBezTo>
                  <a:pt x="1664844" y="4810762"/>
                  <a:pt x="1757689" y="4846181"/>
                  <a:pt x="1828527" y="4917019"/>
                </a:cubicBezTo>
                <a:lnTo>
                  <a:pt x="3769508" y="6858000"/>
                </a:lnTo>
                <a:lnTo>
                  <a:pt x="2743398" y="6858000"/>
                </a:lnTo>
                <a:lnTo>
                  <a:pt x="1315472" y="5430074"/>
                </a:lnTo>
                <a:cubicBezTo>
                  <a:pt x="1173795" y="5288397"/>
                  <a:pt x="1173795" y="5058695"/>
                  <a:pt x="1315472" y="4917019"/>
                </a:cubicBezTo>
                <a:cubicBezTo>
                  <a:pt x="1386310" y="4846181"/>
                  <a:pt x="1479155" y="4810762"/>
                  <a:pt x="1572000" y="4810762"/>
                </a:cubicBezTo>
                <a:close/>
                <a:moveTo>
                  <a:pt x="362787" y="4808883"/>
                </a:moveTo>
                <a:cubicBezTo>
                  <a:pt x="455632" y="4808883"/>
                  <a:pt x="548477" y="4844302"/>
                  <a:pt x="619314" y="4915140"/>
                </a:cubicBezTo>
                <a:lnTo>
                  <a:pt x="2562172" y="6858000"/>
                </a:lnTo>
                <a:lnTo>
                  <a:pt x="1536063" y="6858000"/>
                </a:lnTo>
                <a:lnTo>
                  <a:pt x="106258" y="5428196"/>
                </a:lnTo>
                <a:cubicBezTo>
                  <a:pt x="-35419" y="5286519"/>
                  <a:pt x="-35419" y="5056817"/>
                  <a:pt x="106258" y="4915140"/>
                </a:cubicBezTo>
                <a:cubicBezTo>
                  <a:pt x="177097" y="4844302"/>
                  <a:pt x="269941" y="4808883"/>
                  <a:pt x="362787" y="4808883"/>
                </a:cubicBezTo>
                <a:close/>
                <a:moveTo>
                  <a:pt x="1329290" y="3358111"/>
                </a:moveTo>
                <a:cubicBezTo>
                  <a:pt x="1422134" y="3358111"/>
                  <a:pt x="1514979" y="3393529"/>
                  <a:pt x="1585817" y="3464368"/>
                </a:cubicBezTo>
                <a:lnTo>
                  <a:pt x="4979449" y="6858000"/>
                </a:lnTo>
                <a:lnTo>
                  <a:pt x="3953340" y="6858000"/>
                </a:lnTo>
                <a:lnTo>
                  <a:pt x="1072762" y="3977423"/>
                </a:lnTo>
                <a:cubicBezTo>
                  <a:pt x="931085" y="3835747"/>
                  <a:pt x="931085" y="3606045"/>
                  <a:pt x="1072762" y="3464368"/>
                </a:cubicBezTo>
                <a:cubicBezTo>
                  <a:pt x="1143600" y="3393529"/>
                  <a:pt x="1236445" y="3358111"/>
                  <a:pt x="1329290" y="3358111"/>
                </a:cubicBezTo>
                <a:close/>
                <a:moveTo>
                  <a:pt x="757791" y="1580111"/>
                </a:moveTo>
                <a:cubicBezTo>
                  <a:pt x="850634" y="1580111"/>
                  <a:pt x="943479" y="1615530"/>
                  <a:pt x="1014317" y="1686369"/>
                </a:cubicBezTo>
                <a:lnTo>
                  <a:pt x="5651840" y="6323892"/>
                </a:lnTo>
                <a:cubicBezTo>
                  <a:pt x="5793517" y="6465569"/>
                  <a:pt x="5793517" y="6695271"/>
                  <a:pt x="5651840" y="6836948"/>
                </a:cubicBezTo>
                <a:lnTo>
                  <a:pt x="5651840" y="6836946"/>
                </a:lnTo>
                <a:lnTo>
                  <a:pt x="5626065" y="6858000"/>
                </a:lnTo>
                <a:lnTo>
                  <a:pt x="5164560" y="6858000"/>
                </a:lnTo>
                <a:lnTo>
                  <a:pt x="5138785" y="6836946"/>
                </a:lnTo>
                <a:lnTo>
                  <a:pt x="501262" y="2199424"/>
                </a:lnTo>
                <a:cubicBezTo>
                  <a:pt x="359585" y="2057747"/>
                  <a:pt x="359585" y="1828045"/>
                  <a:pt x="501262" y="1686369"/>
                </a:cubicBezTo>
                <a:cubicBezTo>
                  <a:pt x="572100" y="1615530"/>
                  <a:pt x="664946" y="1580111"/>
                  <a:pt x="757791" y="1580111"/>
                </a:cubicBezTo>
                <a:close/>
                <a:moveTo>
                  <a:pt x="1966108" y="1580110"/>
                </a:moveTo>
                <a:cubicBezTo>
                  <a:pt x="2058953" y="1580110"/>
                  <a:pt x="2151798" y="1615529"/>
                  <a:pt x="2222636" y="1686368"/>
                </a:cubicBezTo>
                <a:lnTo>
                  <a:pt x="7078587" y="6542320"/>
                </a:lnTo>
                <a:lnTo>
                  <a:pt x="7078587" y="6858000"/>
                </a:lnTo>
                <a:lnTo>
                  <a:pt x="6368158" y="6858000"/>
                </a:lnTo>
                <a:lnTo>
                  <a:pt x="1709581" y="2199423"/>
                </a:lnTo>
                <a:cubicBezTo>
                  <a:pt x="1567904" y="2057746"/>
                  <a:pt x="1567904" y="1828044"/>
                  <a:pt x="1709581" y="1686368"/>
                </a:cubicBezTo>
                <a:cubicBezTo>
                  <a:pt x="1780419" y="1615529"/>
                  <a:pt x="1873264" y="1580110"/>
                  <a:pt x="1966108" y="1580110"/>
                </a:cubicBezTo>
                <a:close/>
                <a:moveTo>
                  <a:pt x="4724480" y="743773"/>
                </a:moveTo>
                <a:cubicBezTo>
                  <a:pt x="4817324" y="743773"/>
                  <a:pt x="4910169" y="779192"/>
                  <a:pt x="4981007" y="850031"/>
                </a:cubicBezTo>
                <a:lnTo>
                  <a:pt x="6686184" y="2555209"/>
                </a:lnTo>
                <a:cubicBezTo>
                  <a:pt x="6827861" y="2696885"/>
                  <a:pt x="6827861" y="2926588"/>
                  <a:pt x="6686184" y="3068265"/>
                </a:cubicBezTo>
                <a:lnTo>
                  <a:pt x="6686184" y="3068263"/>
                </a:lnTo>
                <a:cubicBezTo>
                  <a:pt x="6544507" y="3209940"/>
                  <a:pt x="6314805" y="3209940"/>
                  <a:pt x="6173128" y="3068263"/>
                </a:cubicBezTo>
                <a:lnTo>
                  <a:pt x="4467952" y="1363086"/>
                </a:lnTo>
                <a:cubicBezTo>
                  <a:pt x="4326275" y="1221409"/>
                  <a:pt x="4326275" y="991707"/>
                  <a:pt x="4467952" y="850031"/>
                </a:cubicBezTo>
                <a:cubicBezTo>
                  <a:pt x="4538790" y="779192"/>
                  <a:pt x="4631635" y="743773"/>
                  <a:pt x="4724480" y="743773"/>
                </a:cubicBezTo>
                <a:close/>
                <a:moveTo>
                  <a:pt x="3408156" y="612697"/>
                </a:moveTo>
                <a:cubicBezTo>
                  <a:pt x="3501001" y="612697"/>
                  <a:pt x="3593846" y="648116"/>
                  <a:pt x="3664684" y="718955"/>
                </a:cubicBezTo>
                <a:lnTo>
                  <a:pt x="6834761" y="3889033"/>
                </a:lnTo>
                <a:cubicBezTo>
                  <a:pt x="6976438" y="4030710"/>
                  <a:pt x="6976438" y="4260412"/>
                  <a:pt x="6834761" y="4402089"/>
                </a:cubicBezTo>
                <a:lnTo>
                  <a:pt x="6834761" y="4402087"/>
                </a:lnTo>
                <a:cubicBezTo>
                  <a:pt x="6693085" y="4543764"/>
                  <a:pt x="6463382" y="4543764"/>
                  <a:pt x="6321706" y="4402087"/>
                </a:cubicBezTo>
                <a:lnTo>
                  <a:pt x="3151629" y="1232010"/>
                </a:lnTo>
                <a:cubicBezTo>
                  <a:pt x="3009952" y="1090334"/>
                  <a:pt x="3009952" y="860631"/>
                  <a:pt x="3151629" y="718955"/>
                </a:cubicBezTo>
                <a:cubicBezTo>
                  <a:pt x="3222467" y="648116"/>
                  <a:pt x="3315311" y="612697"/>
                  <a:pt x="3408156" y="612697"/>
                </a:cubicBezTo>
                <a:close/>
                <a:moveTo>
                  <a:pt x="717951" y="0"/>
                </a:moveTo>
                <a:lnTo>
                  <a:pt x="1744062" y="0"/>
                </a:lnTo>
                <a:lnTo>
                  <a:pt x="7024778" y="5280718"/>
                </a:lnTo>
                <a:cubicBezTo>
                  <a:pt x="7042488" y="5298428"/>
                  <a:pt x="7057984" y="5317513"/>
                  <a:pt x="7071266" y="5337629"/>
                </a:cubicBezTo>
                <a:lnTo>
                  <a:pt x="7078587" y="5351542"/>
                </a:lnTo>
                <a:lnTo>
                  <a:pt x="7078587" y="5722950"/>
                </a:lnTo>
                <a:lnTo>
                  <a:pt x="7071266" y="5736863"/>
                </a:lnTo>
                <a:cubicBezTo>
                  <a:pt x="7057984" y="5756980"/>
                  <a:pt x="7042488" y="5776065"/>
                  <a:pt x="7024778" y="5793774"/>
                </a:cubicBezTo>
                <a:lnTo>
                  <a:pt x="7024778" y="5793772"/>
                </a:lnTo>
                <a:cubicBezTo>
                  <a:pt x="6883102" y="5935449"/>
                  <a:pt x="6653400" y="5935449"/>
                  <a:pt x="6511723" y="5793772"/>
                </a:cubicBezTo>
                <a:lnTo>
                  <a:pt x="717951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74000">
                <a:schemeClr val="accent4">
                  <a:alpha val="60000"/>
                </a:schemeClr>
              </a:gs>
              <a:gs pos="100000">
                <a:schemeClr val="accent6">
                  <a:alpha val="60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t="3801" b="3801"/>
          <a:stretch>
            <a:fillRect/>
          </a:stretch>
        </p:blipFill>
        <p:spPr/>
      </p:pic>
      <p:grpSp>
        <p:nvGrpSpPr>
          <p:cNvPr id="5" name="Group 4"/>
          <p:cNvGrpSpPr/>
          <p:nvPr/>
        </p:nvGrpSpPr>
        <p:grpSpPr>
          <a:xfrm>
            <a:off x="1097329" y="657173"/>
            <a:ext cx="915230" cy="210908"/>
            <a:chOff x="3041051" y="2568924"/>
            <a:chExt cx="4026077" cy="927780"/>
          </a:xfrm>
          <a:solidFill>
            <a:schemeClr val="accent1"/>
          </a:solidFill>
        </p:grpSpPr>
        <p:sp>
          <p:nvSpPr>
            <p:cNvPr id="6" name="Rounded Rectangle 5"/>
            <p:cNvSpPr/>
            <p:nvPr/>
          </p:nvSpPr>
          <p:spPr>
            <a:xfrm rot="2700000">
              <a:off x="3848535" y="1989458"/>
              <a:ext cx="518785" cy="21337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 rot="2700000">
              <a:off x="4679104" y="1501893"/>
              <a:ext cx="518785" cy="31215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 rot="2700000">
              <a:off x="5352345" y="2201865"/>
              <a:ext cx="518785" cy="20708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 rot="2700000">
              <a:off x="3261374" y="2371274"/>
              <a:ext cx="518785" cy="9140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 rot="2700000">
              <a:off x="6350692" y="2599290"/>
              <a:ext cx="518785" cy="91408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0455" y="1628222"/>
            <a:ext cx="5996985" cy="2689391"/>
          </a:xfrm>
          <a:prstGeom prst="rect">
            <a:avLst/>
          </a:prstGeom>
          <a:noFill/>
        </p:spPr>
        <p:txBody>
          <a:bodyPr wrap="square" tIns="0" bIns="91440" rtlCol="0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b="1" dirty="0">
                <a:solidFill>
                  <a:srgbClr val="FF0000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b="1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Recognition </a:t>
            </a:r>
            <a:r>
              <a:rPr lang="en-US" sz="6600" b="1" dirty="0">
                <a:latin typeface="Roboto Condensed Light" charset="0"/>
                <a:ea typeface="Roboto Condensed Light" charset="0"/>
                <a:cs typeface="Roboto Condensed Light" charset="0"/>
              </a:rPr>
              <a:t>and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b="1" dirty="0">
                <a:latin typeface="Roboto Condensed Light" charset="0"/>
                <a:ea typeface="Roboto Condensed Light" charset="0"/>
                <a:cs typeface="Roboto Condensed Light" charset="0"/>
              </a:rPr>
              <a:t>Location Tracking</a:t>
            </a:r>
          </a:p>
        </p:txBody>
      </p:sp>
      <p:sp>
        <p:nvSpPr>
          <p:cNvPr id="14" name="모서리가 둥근 직사각형 82"/>
          <p:cNvSpPr/>
          <p:nvPr/>
        </p:nvSpPr>
        <p:spPr>
          <a:xfrm>
            <a:off x="190455" y="5062699"/>
            <a:ext cx="4259463" cy="881432"/>
          </a:xfrm>
          <a:prstGeom prst="roundRect">
            <a:avLst>
              <a:gd name="adj" fmla="val 50000"/>
            </a:avLst>
          </a:prstGeom>
          <a:pattFill prst="dkDnDiag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24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oboto Condensed Light" charset="0"/>
                <a:ea typeface="+mj-ea"/>
              </a:rPr>
              <a:t>Progress Evaluation</a:t>
            </a:r>
            <a:endParaRPr lang="ko-KR" altLang="en-US" sz="24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Roboto Condensed Light" charset="0"/>
              <a:ea typeface="+mj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373283"/>
            <a:ext cx="1014917" cy="8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56"/>
          <p:cNvCxnSpPr/>
          <p:nvPr/>
        </p:nvCxnSpPr>
        <p:spPr>
          <a:xfrm>
            <a:off x="4140083" y="4063183"/>
            <a:ext cx="0" cy="546504"/>
          </a:xfrm>
          <a:prstGeom prst="line">
            <a:avLst/>
          </a:prstGeom>
          <a:ln w="31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1179" y="4086838"/>
            <a:ext cx="2138904" cy="0"/>
          </a:xfrm>
          <a:prstGeom prst="line">
            <a:avLst/>
          </a:prstGeom>
          <a:ln w="57150" cmpd="thickThin">
            <a:solidFill>
              <a:schemeClr val="accent1"/>
            </a:solidFill>
            <a:prstDash val="soli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132"/>
          <p:cNvSpPr/>
          <p:nvPr/>
        </p:nvSpPr>
        <p:spPr>
          <a:xfrm>
            <a:off x="2722516" y="3742325"/>
            <a:ext cx="665577" cy="66557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o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Roboto Condensed Light" charset="0"/>
              <a:ea typeface="+mj-ea"/>
              <a:cs typeface="Roboto Condensed Light" charset="0"/>
            </a:endParaRPr>
          </a:p>
        </p:txBody>
      </p:sp>
      <p:sp>
        <p:nvSpPr>
          <p:cNvPr id="24" name="타원 132"/>
          <p:cNvSpPr/>
          <p:nvPr/>
        </p:nvSpPr>
        <p:spPr>
          <a:xfrm>
            <a:off x="1026707" y="3609598"/>
            <a:ext cx="974472" cy="974469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2000" dirty="0" smtClean="0">
                <a:solidFill>
                  <a:srgbClr val="FFFFFF"/>
                </a:solidFill>
                <a:latin typeface="Roboto Condensed Light" charset="0"/>
                <a:ea typeface="+mj-ea"/>
                <a:cs typeface="Roboto Condensed Light" charset="0"/>
              </a:rPr>
              <a:t>Start</a:t>
            </a:r>
            <a:endParaRPr lang="ko-KR" altLang="en-US" sz="2000" dirty="0">
              <a:solidFill>
                <a:srgbClr val="FFFFFF"/>
              </a:solidFill>
              <a:latin typeface="Roboto Condensed Light" charset="0"/>
              <a:ea typeface="+mj-ea"/>
              <a:cs typeface="Roboto Condensed Light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140083" y="4584067"/>
            <a:ext cx="2138904" cy="0"/>
          </a:xfrm>
          <a:prstGeom prst="line">
            <a:avLst/>
          </a:prstGeom>
          <a:ln w="57150" cmpd="thickThin">
            <a:solidFill>
              <a:schemeClr val="accent2"/>
            </a:solidFill>
            <a:prstDash val="soli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000015" y="4443974"/>
            <a:ext cx="2092747" cy="978520"/>
            <a:chOff x="2000015" y="3130994"/>
            <a:chExt cx="2092747" cy="978520"/>
          </a:xfrm>
        </p:grpSpPr>
        <p:sp>
          <p:nvSpPr>
            <p:cNvPr id="28" name="Rectangle 27"/>
            <p:cNvSpPr/>
            <p:nvPr/>
          </p:nvSpPr>
          <p:spPr>
            <a:xfrm>
              <a:off x="2000015" y="3393549"/>
              <a:ext cx="2092747" cy="715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2133" dirty="0" smtClean="0">
                  <a:latin typeface="Roboto Condensed Light" charset="0"/>
                </a:rPr>
                <a:t>Learn </a:t>
              </a:r>
              <a:r>
                <a:rPr lang="en-US" sz="2133" dirty="0" err="1" smtClean="0">
                  <a:latin typeface="Roboto Condensed Light" charset="0"/>
                </a:rPr>
                <a:t>OpenCV</a:t>
              </a:r>
              <a:r>
                <a:rPr lang="en-US" sz="2133" dirty="0" smtClean="0">
                  <a:latin typeface="Roboto Condensed Light" charset="0"/>
                </a:rPr>
                <a:t> with Java</a:t>
              </a:r>
              <a:endParaRPr lang="en-US" sz="2133" dirty="0">
                <a:latin typeface="Roboto Condensed Light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00015" y="3130994"/>
              <a:ext cx="2092747" cy="297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 smtClean="0">
                  <a:latin typeface="Roboto Condensed Light" charset="0"/>
                </a:rPr>
                <a:t>Oct 31, 2016</a:t>
              </a:r>
              <a:endParaRPr lang="en-US" sz="900" dirty="0">
                <a:latin typeface="Roboto Condensed Light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3161" y="5024697"/>
            <a:ext cx="2092747" cy="972864"/>
            <a:chOff x="4163161" y="3711717"/>
            <a:chExt cx="2092747" cy="972864"/>
          </a:xfrm>
        </p:grpSpPr>
        <p:sp>
          <p:nvSpPr>
            <p:cNvPr id="35" name="Rectangle 34"/>
            <p:cNvSpPr/>
            <p:nvPr/>
          </p:nvSpPr>
          <p:spPr>
            <a:xfrm>
              <a:off x="4163161" y="3968616"/>
              <a:ext cx="2092747" cy="715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2133" dirty="0" smtClean="0">
                  <a:latin typeface="Roboto Condensed Light" charset="0"/>
                </a:rPr>
                <a:t>Research on Existing Project</a:t>
              </a:r>
              <a:endParaRPr lang="en-US" sz="2133" dirty="0">
                <a:latin typeface="Roboto Condensed Light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63161" y="3711717"/>
              <a:ext cx="2092747" cy="297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 smtClean="0">
                  <a:latin typeface="Roboto Condensed Light" charset="0"/>
                </a:rPr>
                <a:t>Nov 09, 2016</a:t>
              </a:r>
              <a:endParaRPr lang="en-US" sz="900" dirty="0">
                <a:latin typeface="Roboto Condensed Light" charset="0"/>
              </a:endParaRP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6285776" y="3766595"/>
            <a:ext cx="2138904" cy="0"/>
          </a:xfrm>
          <a:prstGeom prst="line">
            <a:avLst/>
          </a:prstGeom>
          <a:ln w="57150" cmpd="thickThin">
            <a:solidFill>
              <a:schemeClr val="accent3"/>
            </a:solidFill>
            <a:prstDash val="soli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56"/>
          <p:cNvCxnSpPr/>
          <p:nvPr/>
        </p:nvCxnSpPr>
        <p:spPr>
          <a:xfrm>
            <a:off x="6278987" y="3742325"/>
            <a:ext cx="0" cy="867362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349386" y="4232444"/>
            <a:ext cx="2092747" cy="972864"/>
            <a:chOff x="6349386" y="2919464"/>
            <a:chExt cx="2092747" cy="972864"/>
          </a:xfrm>
        </p:grpSpPr>
        <p:sp>
          <p:nvSpPr>
            <p:cNvPr id="45" name="Rectangle 44"/>
            <p:cNvSpPr/>
            <p:nvPr/>
          </p:nvSpPr>
          <p:spPr>
            <a:xfrm>
              <a:off x="6349386" y="3176363"/>
              <a:ext cx="2092747" cy="715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2133" dirty="0" smtClean="0">
                  <a:latin typeface="Roboto Condensed Light" charset="0"/>
                </a:rPr>
                <a:t>Create Application</a:t>
              </a:r>
              <a:endParaRPr lang="en-US" sz="2133" dirty="0">
                <a:latin typeface="Roboto Condensed Light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49386" y="2919464"/>
              <a:ext cx="2092747" cy="297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 smtClean="0">
                  <a:latin typeface="Roboto Condensed Light" charset="0"/>
                </a:rPr>
                <a:t>Jan 14, 2017</a:t>
              </a:r>
              <a:endParaRPr lang="en-US" sz="900" dirty="0">
                <a:latin typeface="Roboto Condensed Light" charset="0"/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8434112" y="4253819"/>
            <a:ext cx="3757888" cy="0"/>
          </a:xfrm>
          <a:prstGeom prst="line">
            <a:avLst/>
          </a:prstGeom>
          <a:ln w="57150" cmpd="thickThin">
            <a:solidFill>
              <a:schemeClr val="accent4"/>
            </a:solidFill>
            <a:prstDash val="solid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56"/>
          <p:cNvCxnSpPr/>
          <p:nvPr/>
        </p:nvCxnSpPr>
        <p:spPr>
          <a:xfrm>
            <a:off x="8434112" y="3727781"/>
            <a:ext cx="0" cy="546504"/>
          </a:xfrm>
          <a:prstGeom prst="line">
            <a:avLst/>
          </a:prstGeom>
          <a:ln w="3175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8470093" y="4666275"/>
            <a:ext cx="2092747" cy="661049"/>
            <a:chOff x="8470093" y="3353295"/>
            <a:chExt cx="2092747" cy="661049"/>
          </a:xfrm>
        </p:grpSpPr>
        <p:sp>
          <p:nvSpPr>
            <p:cNvPr id="52" name="Rectangle 51"/>
            <p:cNvSpPr/>
            <p:nvPr/>
          </p:nvSpPr>
          <p:spPr>
            <a:xfrm>
              <a:off x="8470093" y="3610194"/>
              <a:ext cx="2092747" cy="404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2133" dirty="0" smtClean="0">
                  <a:latin typeface="Roboto Condensed Light" charset="0"/>
                </a:rPr>
                <a:t>Face Recognition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470093" y="3353295"/>
              <a:ext cx="2092747" cy="297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 smtClean="0">
                  <a:latin typeface="Roboto Condensed Light" charset="0"/>
                </a:rPr>
                <a:t>Mar 02, 2017</a:t>
              </a:r>
              <a:endParaRPr lang="en-US" sz="900" dirty="0">
                <a:latin typeface="Roboto Condensed Light" charset="0"/>
              </a:endParaRPr>
            </a:p>
          </p:txBody>
        </p:sp>
      </p:grpSp>
      <p:sp>
        <p:nvSpPr>
          <p:cNvPr id="51" name="타원 132"/>
          <p:cNvSpPr/>
          <p:nvPr/>
        </p:nvSpPr>
        <p:spPr>
          <a:xfrm>
            <a:off x="9166684" y="3920050"/>
            <a:ext cx="665577" cy="66557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[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Roboto Condensed Light" charset="0"/>
              <a:ea typeface="+mj-ea"/>
              <a:cs typeface="Roboto Condensed Light" charset="0"/>
            </a:endParaRPr>
          </a:p>
        </p:txBody>
      </p:sp>
      <p:sp>
        <p:nvSpPr>
          <p:cNvPr id="48" name="타원 132"/>
          <p:cNvSpPr/>
          <p:nvPr/>
        </p:nvSpPr>
        <p:spPr>
          <a:xfrm>
            <a:off x="7062970" y="3431230"/>
            <a:ext cx="665577" cy="66557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E</a:t>
            </a:r>
            <a:endParaRPr lang="ko-KR" altLang="en-US" sz="2800" dirty="0">
              <a:solidFill>
                <a:srgbClr val="FEFFFF"/>
              </a:solidFill>
              <a:latin typeface="Roboto Condensed Light" charset="0"/>
              <a:ea typeface="+mj-ea"/>
              <a:cs typeface="Roboto Condensed Light" charset="0"/>
            </a:endParaRPr>
          </a:p>
        </p:txBody>
      </p:sp>
      <p:sp>
        <p:nvSpPr>
          <p:cNvPr id="47" name="타원 132"/>
          <p:cNvSpPr/>
          <p:nvPr/>
        </p:nvSpPr>
        <p:spPr>
          <a:xfrm>
            <a:off x="4876747" y="4257645"/>
            <a:ext cx="665577" cy="6655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2800" dirty="0">
                <a:latin typeface="linea-basic-10" charset="0"/>
                <a:ea typeface="linea-basic-10" charset="0"/>
                <a:cs typeface="linea-basic-10" charset="0"/>
              </a:rPr>
              <a:t>#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Roboto Condensed Light" charset="0"/>
              <a:ea typeface="+mj-ea"/>
              <a:cs typeface="Roboto Condensed Light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Current Status of Project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06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839676" y="1248046"/>
            <a:ext cx="9312509" cy="185518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The project is divided into two Phases:</a:t>
            </a: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Phase 1: Face Recognition.</a:t>
            </a: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Phase 2 (Final Phase): Location Tracking.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</a:t>
            </a:r>
            <a:r>
              <a:rPr lang="en-US" sz="2400" dirty="0">
                <a:latin typeface="linea-arrows-10" charset="0"/>
                <a:ea typeface="linea-arrows-10" charset="0"/>
                <a:cs typeface="linea-arrows-10" charset="0"/>
              </a:rPr>
              <a:t>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Phase 1 is almost completed.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4" grpId="0" animBg="1"/>
          <p:bldP spid="51" grpId="0" animBg="1"/>
          <p:bldP spid="48" grpId="0" animBg="1"/>
          <p:bldP spid="47" grpId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4" grpId="0" animBg="1"/>
          <p:bldP spid="51" grpId="0" animBg="1"/>
          <p:bldP spid="48" grpId="0" animBg="1"/>
          <p:bldP spid="47" grpId="0" animBg="1"/>
          <p:bldP spid="3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Evidence of Progress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07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676" y="1248046"/>
            <a:ext cx="9312509" cy="33122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Face Recognition Application.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36" y="1688122"/>
            <a:ext cx="5180898" cy="45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3" y="491129"/>
            <a:ext cx="6103949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Data Flow Diagram for </a:t>
            </a:r>
          </a:p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Face Recognition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08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676" y="1834200"/>
            <a:ext cx="9312509" cy="33122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6" y="2113105"/>
            <a:ext cx="11371385" cy="27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3" y="491129"/>
            <a:ext cx="6103949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Challenges and Problems Encountered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09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676" y="1834200"/>
            <a:ext cx="9312509" cy="33122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839676" y="1875844"/>
            <a:ext cx="10320693" cy="20566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linea-arrows-10" charset="0"/>
                <a:ea typeface="linea-arrows-10" charset="0"/>
                <a:cs typeface="linea-arrows-10" charset="0"/>
              </a:rPr>
              <a:t>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The first challenging task was setting up an environment of </a:t>
            </a:r>
            <a:r>
              <a:rPr lang="en-US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OpenCV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in Java.</a:t>
            </a: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Second challenging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task was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Face Detection using </a:t>
            </a:r>
            <a:r>
              <a:rPr lang="en-US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HaarCascade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(Algorithm for Face Detection).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 bwMode="auto">
          <a:xfrm>
            <a:off x="3584487" y="2645228"/>
            <a:ext cx="8077095" cy="3665579"/>
            <a:chOff x="658" y="306"/>
            <a:chExt cx="5544" cy="2516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667" y="306"/>
              <a:ext cx="5535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658" y="306"/>
              <a:ext cx="5537" cy="2514"/>
            </a:xfrm>
            <a:custGeom>
              <a:avLst/>
              <a:gdLst>
                <a:gd name="T0" fmla="*/ 5 w 2341"/>
                <a:gd name="T1" fmla="*/ 929 h 1061"/>
                <a:gd name="T2" fmla="*/ 5 w 2341"/>
                <a:gd name="T3" fmla="*/ 929 h 1061"/>
                <a:gd name="T4" fmla="*/ 2196 w 2341"/>
                <a:gd name="T5" fmla="*/ 145 h 1061"/>
                <a:gd name="T6" fmla="*/ 2234 w 2341"/>
                <a:gd name="T7" fmla="*/ 160 h 1061"/>
                <a:gd name="T8" fmla="*/ 2193 w 2341"/>
                <a:gd name="T9" fmla="*/ 222 h 1061"/>
                <a:gd name="T10" fmla="*/ 1971 w 2341"/>
                <a:gd name="T11" fmla="*/ 404 h 1061"/>
                <a:gd name="T12" fmla="*/ 1851 w 2341"/>
                <a:gd name="T13" fmla="*/ 367 h 1061"/>
                <a:gd name="T14" fmla="*/ 1744 w 2341"/>
                <a:gd name="T15" fmla="*/ 336 h 1061"/>
                <a:gd name="T16" fmla="*/ 1553 w 2341"/>
                <a:gd name="T17" fmla="*/ 500 h 1061"/>
                <a:gd name="T18" fmla="*/ 1040 w 2341"/>
                <a:gd name="T19" fmla="*/ 977 h 1061"/>
                <a:gd name="T20" fmla="*/ 952 w 2341"/>
                <a:gd name="T21" fmla="*/ 987 h 1061"/>
                <a:gd name="T22" fmla="*/ 465 w 2341"/>
                <a:gd name="T23" fmla="*/ 708 h 1061"/>
                <a:gd name="T24" fmla="*/ 361 w 2341"/>
                <a:gd name="T25" fmla="*/ 637 h 1061"/>
                <a:gd name="T26" fmla="*/ 251 w 2341"/>
                <a:gd name="T27" fmla="*/ 727 h 1061"/>
                <a:gd name="T28" fmla="*/ 165 w 2341"/>
                <a:gd name="T29" fmla="*/ 895 h 1061"/>
                <a:gd name="T30" fmla="*/ 92 w 2341"/>
                <a:gd name="T31" fmla="*/ 964 h 1061"/>
                <a:gd name="T32" fmla="*/ 33 w 2341"/>
                <a:gd name="T33" fmla="*/ 950 h 1061"/>
                <a:gd name="T34" fmla="*/ 5 w 2341"/>
                <a:gd name="T35" fmla="*/ 929 h 1061"/>
                <a:gd name="T36" fmla="*/ 94 w 2341"/>
                <a:gd name="T37" fmla="*/ 998 h 1061"/>
                <a:gd name="T38" fmla="*/ 174 w 2341"/>
                <a:gd name="T39" fmla="*/ 922 h 1061"/>
                <a:gd name="T40" fmla="*/ 261 w 2341"/>
                <a:gd name="T41" fmla="*/ 738 h 1061"/>
                <a:gd name="T42" fmla="*/ 363 w 2341"/>
                <a:gd name="T43" fmla="*/ 667 h 1061"/>
                <a:gd name="T44" fmla="*/ 460 w 2341"/>
                <a:gd name="T45" fmla="*/ 728 h 1061"/>
                <a:gd name="T46" fmla="*/ 1048 w 2341"/>
                <a:gd name="T47" fmla="*/ 1015 h 1061"/>
                <a:gd name="T48" fmla="*/ 1577 w 2341"/>
                <a:gd name="T49" fmla="*/ 506 h 1061"/>
                <a:gd name="T50" fmla="*/ 1744 w 2341"/>
                <a:gd name="T51" fmla="*/ 349 h 1061"/>
                <a:gd name="T52" fmla="*/ 1845 w 2341"/>
                <a:gd name="T53" fmla="*/ 386 h 1061"/>
                <a:gd name="T54" fmla="*/ 1973 w 2341"/>
                <a:gd name="T55" fmla="*/ 429 h 1061"/>
                <a:gd name="T56" fmla="*/ 2188 w 2341"/>
                <a:gd name="T57" fmla="*/ 255 h 1061"/>
                <a:gd name="T58" fmla="*/ 2243 w 2341"/>
                <a:gd name="T59" fmla="*/ 166 h 1061"/>
                <a:gd name="T60" fmla="*/ 2273 w 2341"/>
                <a:gd name="T61" fmla="*/ 194 h 1061"/>
                <a:gd name="T62" fmla="*/ 2341 w 2341"/>
                <a:gd name="T63" fmla="*/ 0 h 1061"/>
                <a:gd name="T64" fmla="*/ 2196 w 2341"/>
                <a:gd name="T65" fmla="*/ 145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41" h="1061">
                  <a:moveTo>
                    <a:pt x="5" y="929"/>
                  </a:moveTo>
                  <a:cubicBezTo>
                    <a:pt x="5" y="929"/>
                    <a:pt x="0" y="925"/>
                    <a:pt x="5" y="929"/>
                  </a:cubicBezTo>
                  <a:close/>
                  <a:moveTo>
                    <a:pt x="2196" y="145"/>
                  </a:moveTo>
                  <a:cubicBezTo>
                    <a:pt x="2196" y="145"/>
                    <a:pt x="2215" y="154"/>
                    <a:pt x="2234" y="160"/>
                  </a:cubicBezTo>
                  <a:cubicBezTo>
                    <a:pt x="2222" y="179"/>
                    <a:pt x="2208" y="199"/>
                    <a:pt x="2193" y="222"/>
                  </a:cubicBezTo>
                  <a:cubicBezTo>
                    <a:pt x="2128" y="320"/>
                    <a:pt x="2051" y="399"/>
                    <a:pt x="1971" y="404"/>
                  </a:cubicBezTo>
                  <a:cubicBezTo>
                    <a:pt x="1932" y="406"/>
                    <a:pt x="1892" y="391"/>
                    <a:pt x="1851" y="367"/>
                  </a:cubicBezTo>
                  <a:cubicBezTo>
                    <a:pt x="1813" y="344"/>
                    <a:pt x="1777" y="334"/>
                    <a:pt x="1744" y="336"/>
                  </a:cubicBezTo>
                  <a:cubicBezTo>
                    <a:pt x="1663" y="341"/>
                    <a:pt x="1601" y="410"/>
                    <a:pt x="1553" y="500"/>
                  </a:cubicBezTo>
                  <a:cubicBezTo>
                    <a:pt x="1468" y="658"/>
                    <a:pt x="1401" y="915"/>
                    <a:pt x="1040" y="977"/>
                  </a:cubicBezTo>
                  <a:cubicBezTo>
                    <a:pt x="1009" y="982"/>
                    <a:pt x="980" y="985"/>
                    <a:pt x="952" y="987"/>
                  </a:cubicBezTo>
                  <a:cubicBezTo>
                    <a:pt x="696" y="1001"/>
                    <a:pt x="577" y="862"/>
                    <a:pt x="465" y="708"/>
                  </a:cubicBezTo>
                  <a:cubicBezTo>
                    <a:pt x="430" y="660"/>
                    <a:pt x="407" y="633"/>
                    <a:pt x="361" y="637"/>
                  </a:cubicBezTo>
                  <a:cubicBezTo>
                    <a:pt x="316" y="641"/>
                    <a:pt x="284" y="678"/>
                    <a:pt x="251" y="727"/>
                  </a:cubicBezTo>
                  <a:cubicBezTo>
                    <a:pt x="218" y="776"/>
                    <a:pt x="203" y="822"/>
                    <a:pt x="165" y="895"/>
                  </a:cubicBezTo>
                  <a:cubicBezTo>
                    <a:pt x="139" y="945"/>
                    <a:pt x="117" y="963"/>
                    <a:pt x="92" y="964"/>
                  </a:cubicBezTo>
                  <a:cubicBezTo>
                    <a:pt x="71" y="965"/>
                    <a:pt x="49" y="960"/>
                    <a:pt x="33" y="950"/>
                  </a:cubicBezTo>
                  <a:cubicBezTo>
                    <a:pt x="24" y="944"/>
                    <a:pt x="10" y="933"/>
                    <a:pt x="5" y="929"/>
                  </a:cubicBezTo>
                  <a:cubicBezTo>
                    <a:pt x="6" y="929"/>
                    <a:pt x="43" y="1001"/>
                    <a:pt x="94" y="998"/>
                  </a:cubicBezTo>
                  <a:cubicBezTo>
                    <a:pt x="125" y="997"/>
                    <a:pt x="149" y="975"/>
                    <a:pt x="174" y="922"/>
                  </a:cubicBezTo>
                  <a:cubicBezTo>
                    <a:pt x="209" y="845"/>
                    <a:pt x="229" y="786"/>
                    <a:pt x="261" y="738"/>
                  </a:cubicBezTo>
                  <a:cubicBezTo>
                    <a:pt x="293" y="690"/>
                    <a:pt x="324" y="670"/>
                    <a:pt x="363" y="667"/>
                  </a:cubicBezTo>
                  <a:cubicBezTo>
                    <a:pt x="403" y="664"/>
                    <a:pt x="426" y="681"/>
                    <a:pt x="460" y="728"/>
                  </a:cubicBezTo>
                  <a:cubicBezTo>
                    <a:pt x="572" y="883"/>
                    <a:pt x="711" y="1061"/>
                    <a:pt x="1048" y="1015"/>
                  </a:cubicBezTo>
                  <a:cubicBezTo>
                    <a:pt x="1394" y="968"/>
                    <a:pt x="1494" y="661"/>
                    <a:pt x="1577" y="506"/>
                  </a:cubicBezTo>
                  <a:cubicBezTo>
                    <a:pt x="1624" y="417"/>
                    <a:pt x="1671" y="352"/>
                    <a:pt x="1744" y="349"/>
                  </a:cubicBezTo>
                  <a:cubicBezTo>
                    <a:pt x="1775" y="347"/>
                    <a:pt x="1809" y="364"/>
                    <a:pt x="1845" y="386"/>
                  </a:cubicBezTo>
                  <a:cubicBezTo>
                    <a:pt x="1888" y="412"/>
                    <a:pt x="1931" y="432"/>
                    <a:pt x="1973" y="429"/>
                  </a:cubicBezTo>
                  <a:cubicBezTo>
                    <a:pt x="2059" y="424"/>
                    <a:pt x="2117" y="370"/>
                    <a:pt x="2188" y="255"/>
                  </a:cubicBezTo>
                  <a:cubicBezTo>
                    <a:pt x="2202" y="233"/>
                    <a:pt x="2222" y="200"/>
                    <a:pt x="2243" y="166"/>
                  </a:cubicBezTo>
                  <a:cubicBezTo>
                    <a:pt x="2257" y="180"/>
                    <a:pt x="2273" y="194"/>
                    <a:pt x="2273" y="194"/>
                  </a:cubicBezTo>
                  <a:cubicBezTo>
                    <a:pt x="2341" y="0"/>
                    <a:pt x="2341" y="0"/>
                    <a:pt x="2341" y="0"/>
                  </a:cubicBezTo>
                  <a:lnTo>
                    <a:pt x="2196" y="145"/>
                  </a:lnTo>
                  <a:close/>
                </a:path>
              </a:pathLst>
            </a:custGeom>
            <a:solidFill>
              <a:srgbClr val="E6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60" y="2147"/>
              <a:ext cx="466" cy="410"/>
            </a:xfrm>
            <a:custGeom>
              <a:avLst/>
              <a:gdLst>
                <a:gd name="T0" fmla="*/ 0 w 197"/>
                <a:gd name="T1" fmla="*/ 17 h 173"/>
                <a:gd name="T2" fmla="*/ 79 w 197"/>
                <a:gd name="T3" fmla="*/ 125 h 173"/>
                <a:gd name="T4" fmla="*/ 169 w 197"/>
                <a:gd name="T5" fmla="*/ 172 h 173"/>
                <a:gd name="T6" fmla="*/ 90 w 197"/>
                <a:gd name="T7" fmla="*/ 80 h 173"/>
                <a:gd name="T8" fmla="*/ 16 w 197"/>
                <a:gd name="T9" fmla="*/ 0 h 173"/>
                <a:gd name="T10" fmla="*/ 0 w 197"/>
                <a:gd name="T1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173">
                  <a:moveTo>
                    <a:pt x="0" y="17"/>
                  </a:moveTo>
                  <a:cubicBezTo>
                    <a:pt x="0" y="17"/>
                    <a:pt x="50" y="91"/>
                    <a:pt x="79" y="125"/>
                  </a:cubicBezTo>
                  <a:cubicBezTo>
                    <a:pt x="109" y="159"/>
                    <a:pt x="140" y="170"/>
                    <a:pt x="169" y="172"/>
                  </a:cubicBezTo>
                  <a:cubicBezTo>
                    <a:pt x="197" y="173"/>
                    <a:pt x="90" y="80"/>
                    <a:pt x="90" y="8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914" y="2201"/>
              <a:ext cx="371" cy="304"/>
            </a:xfrm>
            <a:custGeom>
              <a:avLst/>
              <a:gdLst>
                <a:gd name="T0" fmla="*/ 11 w 157"/>
                <a:gd name="T1" fmla="*/ 4 h 128"/>
                <a:gd name="T2" fmla="*/ 4 w 157"/>
                <a:gd name="T3" fmla="*/ 8 h 128"/>
                <a:gd name="T4" fmla="*/ 86 w 157"/>
                <a:gd name="T5" fmla="*/ 91 h 128"/>
                <a:gd name="T6" fmla="*/ 145 w 157"/>
                <a:gd name="T7" fmla="*/ 128 h 128"/>
                <a:gd name="T8" fmla="*/ 150 w 157"/>
                <a:gd name="T9" fmla="*/ 116 h 128"/>
                <a:gd name="T10" fmla="*/ 11 w 157"/>
                <a:gd name="T11" fmla="*/ 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28">
                  <a:moveTo>
                    <a:pt x="11" y="4"/>
                  </a:moveTo>
                  <a:cubicBezTo>
                    <a:pt x="11" y="4"/>
                    <a:pt x="0" y="0"/>
                    <a:pt x="4" y="8"/>
                  </a:cubicBezTo>
                  <a:cubicBezTo>
                    <a:pt x="8" y="16"/>
                    <a:pt x="55" y="68"/>
                    <a:pt x="86" y="91"/>
                  </a:cubicBezTo>
                  <a:cubicBezTo>
                    <a:pt x="117" y="115"/>
                    <a:pt x="145" y="128"/>
                    <a:pt x="145" y="128"/>
                  </a:cubicBezTo>
                  <a:cubicBezTo>
                    <a:pt x="145" y="128"/>
                    <a:pt x="157" y="122"/>
                    <a:pt x="150" y="116"/>
                  </a:cubicBezTo>
                  <a:cubicBezTo>
                    <a:pt x="144" y="111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306" y="2514"/>
              <a:ext cx="499" cy="140"/>
            </a:xfrm>
            <a:custGeom>
              <a:avLst/>
              <a:gdLst>
                <a:gd name="T0" fmla="*/ 209 w 211"/>
                <a:gd name="T1" fmla="*/ 38 h 59"/>
                <a:gd name="T2" fmla="*/ 210 w 211"/>
                <a:gd name="T3" fmla="*/ 42 h 59"/>
                <a:gd name="T4" fmla="*/ 210 w 211"/>
                <a:gd name="T5" fmla="*/ 47 h 59"/>
                <a:gd name="T6" fmla="*/ 176 w 211"/>
                <a:gd name="T7" fmla="*/ 59 h 59"/>
                <a:gd name="T8" fmla="*/ 29 w 211"/>
                <a:gd name="T9" fmla="*/ 23 h 59"/>
                <a:gd name="T10" fmla="*/ 9 w 211"/>
                <a:gd name="T11" fmla="*/ 3 h 59"/>
                <a:gd name="T12" fmla="*/ 209 w 211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59">
                  <a:moveTo>
                    <a:pt x="209" y="38"/>
                  </a:moveTo>
                  <a:cubicBezTo>
                    <a:pt x="209" y="38"/>
                    <a:pt x="209" y="40"/>
                    <a:pt x="210" y="42"/>
                  </a:cubicBezTo>
                  <a:cubicBezTo>
                    <a:pt x="210" y="43"/>
                    <a:pt x="210" y="45"/>
                    <a:pt x="210" y="47"/>
                  </a:cubicBezTo>
                  <a:cubicBezTo>
                    <a:pt x="211" y="51"/>
                    <a:pt x="205" y="59"/>
                    <a:pt x="176" y="59"/>
                  </a:cubicBezTo>
                  <a:cubicBezTo>
                    <a:pt x="146" y="58"/>
                    <a:pt x="62" y="39"/>
                    <a:pt x="29" y="23"/>
                  </a:cubicBezTo>
                  <a:cubicBezTo>
                    <a:pt x="2" y="10"/>
                    <a:pt x="0" y="0"/>
                    <a:pt x="9" y="3"/>
                  </a:cubicBezTo>
                  <a:cubicBezTo>
                    <a:pt x="18" y="5"/>
                    <a:pt x="209" y="38"/>
                    <a:pt x="209" y="38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262" y="1848"/>
              <a:ext cx="104" cy="55"/>
            </a:xfrm>
            <a:custGeom>
              <a:avLst/>
              <a:gdLst>
                <a:gd name="T0" fmla="*/ 18 w 44"/>
                <a:gd name="T1" fmla="*/ 0 h 23"/>
                <a:gd name="T2" fmla="*/ 10 w 44"/>
                <a:gd name="T3" fmla="*/ 10 h 23"/>
                <a:gd name="T4" fmla="*/ 8 w 44"/>
                <a:gd name="T5" fmla="*/ 23 h 23"/>
                <a:gd name="T6" fmla="*/ 29 w 44"/>
                <a:gd name="T7" fmla="*/ 13 h 23"/>
                <a:gd name="T8" fmla="*/ 44 w 44"/>
                <a:gd name="T9" fmla="*/ 7 h 23"/>
                <a:gd name="T10" fmla="*/ 18 w 44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3">
                  <a:moveTo>
                    <a:pt x="18" y="0"/>
                  </a:moveTo>
                  <a:cubicBezTo>
                    <a:pt x="18" y="0"/>
                    <a:pt x="13" y="7"/>
                    <a:pt x="10" y="10"/>
                  </a:cubicBezTo>
                  <a:cubicBezTo>
                    <a:pt x="7" y="13"/>
                    <a:pt x="0" y="22"/>
                    <a:pt x="8" y="23"/>
                  </a:cubicBezTo>
                  <a:cubicBezTo>
                    <a:pt x="16" y="23"/>
                    <a:pt x="25" y="16"/>
                    <a:pt x="29" y="13"/>
                  </a:cubicBezTo>
                  <a:cubicBezTo>
                    <a:pt x="34" y="10"/>
                    <a:pt x="44" y="7"/>
                    <a:pt x="44" y="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36" y="1751"/>
              <a:ext cx="308" cy="166"/>
            </a:xfrm>
            <a:custGeom>
              <a:avLst/>
              <a:gdLst>
                <a:gd name="T0" fmla="*/ 130 w 130"/>
                <a:gd name="T1" fmla="*/ 32 h 70"/>
                <a:gd name="T2" fmla="*/ 84 w 130"/>
                <a:gd name="T3" fmla="*/ 6 h 70"/>
                <a:gd name="T4" fmla="*/ 47 w 130"/>
                <a:gd name="T5" fmla="*/ 7 h 70"/>
                <a:gd name="T6" fmla="*/ 12 w 130"/>
                <a:gd name="T7" fmla="*/ 39 h 70"/>
                <a:gd name="T8" fmla="*/ 6 w 130"/>
                <a:gd name="T9" fmla="*/ 60 h 70"/>
                <a:gd name="T10" fmla="*/ 20 w 130"/>
                <a:gd name="T11" fmla="*/ 58 h 70"/>
                <a:gd name="T12" fmla="*/ 37 w 130"/>
                <a:gd name="T13" fmla="*/ 36 h 70"/>
                <a:gd name="T14" fmla="*/ 66 w 130"/>
                <a:gd name="T15" fmla="*/ 39 h 70"/>
                <a:gd name="T16" fmla="*/ 96 w 130"/>
                <a:gd name="T17" fmla="*/ 53 h 70"/>
                <a:gd name="T18" fmla="*/ 113 w 130"/>
                <a:gd name="T19" fmla="*/ 53 h 70"/>
                <a:gd name="T20" fmla="*/ 130 w 130"/>
                <a:gd name="T21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70">
                  <a:moveTo>
                    <a:pt x="130" y="32"/>
                  </a:moveTo>
                  <a:cubicBezTo>
                    <a:pt x="130" y="32"/>
                    <a:pt x="102" y="12"/>
                    <a:pt x="84" y="6"/>
                  </a:cubicBezTo>
                  <a:cubicBezTo>
                    <a:pt x="66" y="0"/>
                    <a:pt x="60" y="1"/>
                    <a:pt x="47" y="7"/>
                  </a:cubicBezTo>
                  <a:cubicBezTo>
                    <a:pt x="33" y="14"/>
                    <a:pt x="24" y="27"/>
                    <a:pt x="12" y="39"/>
                  </a:cubicBezTo>
                  <a:cubicBezTo>
                    <a:pt x="6" y="46"/>
                    <a:pt x="11" y="49"/>
                    <a:pt x="6" y="60"/>
                  </a:cubicBezTo>
                  <a:cubicBezTo>
                    <a:pt x="0" y="70"/>
                    <a:pt x="13" y="70"/>
                    <a:pt x="20" y="58"/>
                  </a:cubicBezTo>
                  <a:cubicBezTo>
                    <a:pt x="20" y="58"/>
                    <a:pt x="25" y="43"/>
                    <a:pt x="37" y="36"/>
                  </a:cubicBezTo>
                  <a:cubicBezTo>
                    <a:pt x="48" y="29"/>
                    <a:pt x="57" y="31"/>
                    <a:pt x="66" y="39"/>
                  </a:cubicBezTo>
                  <a:cubicBezTo>
                    <a:pt x="75" y="46"/>
                    <a:pt x="83" y="53"/>
                    <a:pt x="96" y="53"/>
                  </a:cubicBezTo>
                  <a:cubicBezTo>
                    <a:pt x="104" y="53"/>
                    <a:pt x="110" y="50"/>
                    <a:pt x="113" y="53"/>
                  </a:cubicBezTo>
                  <a:cubicBezTo>
                    <a:pt x="116" y="56"/>
                    <a:pt x="130" y="32"/>
                    <a:pt x="130" y="32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193" y="1770"/>
              <a:ext cx="126" cy="161"/>
            </a:xfrm>
            <a:custGeom>
              <a:avLst/>
              <a:gdLst>
                <a:gd name="T0" fmla="*/ 26 w 53"/>
                <a:gd name="T1" fmla="*/ 9 h 68"/>
                <a:gd name="T2" fmla="*/ 5 w 53"/>
                <a:gd name="T3" fmla="*/ 30 h 68"/>
                <a:gd name="T4" fmla="*/ 1 w 53"/>
                <a:gd name="T5" fmla="*/ 48 h 68"/>
                <a:gd name="T6" fmla="*/ 10 w 53"/>
                <a:gd name="T7" fmla="*/ 57 h 68"/>
                <a:gd name="T8" fmla="*/ 27 w 53"/>
                <a:gd name="T9" fmla="*/ 26 h 68"/>
                <a:gd name="T10" fmla="*/ 44 w 53"/>
                <a:gd name="T11" fmla="*/ 18 h 68"/>
                <a:gd name="T12" fmla="*/ 26 w 53"/>
                <a:gd name="T1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26" y="9"/>
                  </a:moveTo>
                  <a:cubicBezTo>
                    <a:pt x="19" y="12"/>
                    <a:pt x="10" y="24"/>
                    <a:pt x="5" y="30"/>
                  </a:cubicBezTo>
                  <a:cubicBezTo>
                    <a:pt x="0" y="37"/>
                    <a:pt x="2" y="41"/>
                    <a:pt x="1" y="48"/>
                  </a:cubicBezTo>
                  <a:cubicBezTo>
                    <a:pt x="1" y="54"/>
                    <a:pt x="3" y="68"/>
                    <a:pt x="10" y="57"/>
                  </a:cubicBezTo>
                  <a:cubicBezTo>
                    <a:pt x="17" y="45"/>
                    <a:pt x="22" y="31"/>
                    <a:pt x="27" y="26"/>
                  </a:cubicBezTo>
                  <a:cubicBezTo>
                    <a:pt x="31" y="20"/>
                    <a:pt x="36" y="16"/>
                    <a:pt x="44" y="18"/>
                  </a:cubicBezTo>
                  <a:cubicBezTo>
                    <a:pt x="53" y="20"/>
                    <a:pt x="49" y="0"/>
                    <a:pt x="26" y="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096" y="1768"/>
              <a:ext cx="211" cy="106"/>
            </a:xfrm>
            <a:custGeom>
              <a:avLst/>
              <a:gdLst>
                <a:gd name="T0" fmla="*/ 68 w 89"/>
                <a:gd name="T1" fmla="*/ 0 h 45"/>
                <a:gd name="T2" fmla="*/ 38 w 89"/>
                <a:gd name="T3" fmla="*/ 9 h 45"/>
                <a:gd name="T4" fmla="*/ 5 w 89"/>
                <a:gd name="T5" fmla="*/ 33 h 45"/>
                <a:gd name="T6" fmla="*/ 15 w 89"/>
                <a:gd name="T7" fmla="*/ 38 h 45"/>
                <a:gd name="T8" fmla="*/ 42 w 89"/>
                <a:gd name="T9" fmla="*/ 21 h 45"/>
                <a:gd name="T10" fmla="*/ 68 w 89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45">
                  <a:moveTo>
                    <a:pt x="68" y="0"/>
                  </a:moveTo>
                  <a:cubicBezTo>
                    <a:pt x="68" y="0"/>
                    <a:pt x="49" y="3"/>
                    <a:pt x="38" y="9"/>
                  </a:cubicBezTo>
                  <a:cubicBezTo>
                    <a:pt x="26" y="15"/>
                    <a:pt x="11" y="23"/>
                    <a:pt x="5" y="33"/>
                  </a:cubicBezTo>
                  <a:cubicBezTo>
                    <a:pt x="0" y="43"/>
                    <a:pt x="8" y="45"/>
                    <a:pt x="15" y="38"/>
                  </a:cubicBezTo>
                  <a:cubicBezTo>
                    <a:pt x="22" y="30"/>
                    <a:pt x="32" y="24"/>
                    <a:pt x="42" y="21"/>
                  </a:cubicBezTo>
                  <a:cubicBezTo>
                    <a:pt x="51" y="19"/>
                    <a:pt x="89" y="0"/>
                    <a:pt x="6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264" y="1758"/>
              <a:ext cx="178" cy="112"/>
            </a:xfrm>
            <a:custGeom>
              <a:avLst/>
              <a:gdLst>
                <a:gd name="T0" fmla="*/ 75 w 75"/>
                <a:gd name="T1" fmla="*/ 28 h 47"/>
                <a:gd name="T2" fmla="*/ 43 w 75"/>
                <a:gd name="T3" fmla="*/ 8 h 47"/>
                <a:gd name="T4" fmla="*/ 12 w 75"/>
                <a:gd name="T5" fmla="*/ 2 h 47"/>
                <a:gd name="T6" fmla="*/ 11 w 75"/>
                <a:gd name="T7" fmla="*/ 6 h 47"/>
                <a:gd name="T8" fmla="*/ 4 w 75"/>
                <a:gd name="T9" fmla="*/ 11 h 47"/>
                <a:gd name="T10" fmla="*/ 3 w 75"/>
                <a:gd name="T11" fmla="*/ 17 h 47"/>
                <a:gd name="T12" fmla="*/ 15 w 75"/>
                <a:gd name="T13" fmla="*/ 32 h 47"/>
                <a:gd name="T14" fmla="*/ 58 w 75"/>
                <a:gd name="T15" fmla="*/ 46 h 47"/>
                <a:gd name="T16" fmla="*/ 75 w 75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7">
                  <a:moveTo>
                    <a:pt x="75" y="28"/>
                  </a:moveTo>
                  <a:cubicBezTo>
                    <a:pt x="75" y="28"/>
                    <a:pt x="61" y="17"/>
                    <a:pt x="43" y="8"/>
                  </a:cubicBezTo>
                  <a:cubicBezTo>
                    <a:pt x="25" y="0"/>
                    <a:pt x="10" y="1"/>
                    <a:pt x="12" y="2"/>
                  </a:cubicBezTo>
                  <a:cubicBezTo>
                    <a:pt x="13" y="3"/>
                    <a:pt x="14" y="5"/>
                    <a:pt x="11" y="6"/>
                  </a:cubicBezTo>
                  <a:cubicBezTo>
                    <a:pt x="9" y="6"/>
                    <a:pt x="4" y="9"/>
                    <a:pt x="4" y="11"/>
                  </a:cubicBezTo>
                  <a:cubicBezTo>
                    <a:pt x="4" y="13"/>
                    <a:pt x="6" y="16"/>
                    <a:pt x="3" y="17"/>
                  </a:cubicBezTo>
                  <a:cubicBezTo>
                    <a:pt x="0" y="17"/>
                    <a:pt x="9" y="27"/>
                    <a:pt x="15" y="32"/>
                  </a:cubicBezTo>
                  <a:cubicBezTo>
                    <a:pt x="21" y="38"/>
                    <a:pt x="40" y="47"/>
                    <a:pt x="58" y="46"/>
                  </a:cubicBezTo>
                  <a:lnTo>
                    <a:pt x="75" y="28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191" y="1768"/>
              <a:ext cx="80" cy="142"/>
            </a:xfrm>
            <a:custGeom>
              <a:avLst/>
              <a:gdLst>
                <a:gd name="T0" fmla="*/ 29 w 34"/>
                <a:gd name="T1" fmla="*/ 8 h 60"/>
                <a:gd name="T2" fmla="*/ 14 w 34"/>
                <a:gd name="T3" fmla="*/ 29 h 60"/>
                <a:gd name="T4" fmla="*/ 6 w 34"/>
                <a:gd name="T5" fmla="*/ 46 h 60"/>
                <a:gd name="T6" fmla="*/ 4 w 34"/>
                <a:gd name="T7" fmla="*/ 60 h 60"/>
                <a:gd name="T8" fmla="*/ 3 w 34"/>
                <a:gd name="T9" fmla="*/ 40 h 60"/>
                <a:gd name="T10" fmla="*/ 13 w 34"/>
                <a:gd name="T11" fmla="*/ 22 h 60"/>
                <a:gd name="T12" fmla="*/ 29 w 34"/>
                <a:gd name="T13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0">
                  <a:moveTo>
                    <a:pt x="29" y="8"/>
                  </a:moveTo>
                  <a:cubicBezTo>
                    <a:pt x="29" y="8"/>
                    <a:pt x="18" y="22"/>
                    <a:pt x="14" y="29"/>
                  </a:cubicBezTo>
                  <a:cubicBezTo>
                    <a:pt x="9" y="36"/>
                    <a:pt x="8" y="39"/>
                    <a:pt x="6" y="46"/>
                  </a:cubicBezTo>
                  <a:cubicBezTo>
                    <a:pt x="5" y="53"/>
                    <a:pt x="4" y="60"/>
                    <a:pt x="4" y="60"/>
                  </a:cubicBezTo>
                  <a:cubicBezTo>
                    <a:pt x="4" y="60"/>
                    <a:pt x="0" y="49"/>
                    <a:pt x="3" y="40"/>
                  </a:cubicBezTo>
                  <a:cubicBezTo>
                    <a:pt x="6" y="31"/>
                    <a:pt x="6" y="29"/>
                    <a:pt x="13" y="22"/>
                  </a:cubicBezTo>
                  <a:cubicBezTo>
                    <a:pt x="19" y="14"/>
                    <a:pt x="34" y="0"/>
                    <a:pt x="29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46" y="1775"/>
              <a:ext cx="99" cy="133"/>
            </a:xfrm>
            <a:custGeom>
              <a:avLst/>
              <a:gdLst>
                <a:gd name="T0" fmla="*/ 42 w 42"/>
                <a:gd name="T1" fmla="*/ 0 h 56"/>
                <a:gd name="T2" fmla="*/ 20 w 42"/>
                <a:gd name="T3" fmla="*/ 20 h 56"/>
                <a:gd name="T4" fmla="*/ 6 w 42"/>
                <a:gd name="T5" fmla="*/ 37 h 56"/>
                <a:gd name="T6" fmla="*/ 3 w 42"/>
                <a:gd name="T7" fmla="*/ 53 h 56"/>
                <a:gd name="T8" fmla="*/ 1 w 42"/>
                <a:gd name="T9" fmla="*/ 53 h 56"/>
                <a:gd name="T10" fmla="*/ 5 w 42"/>
                <a:gd name="T11" fmla="*/ 35 h 56"/>
                <a:gd name="T12" fmla="*/ 17 w 42"/>
                <a:gd name="T13" fmla="*/ 19 h 56"/>
                <a:gd name="T14" fmla="*/ 42 w 42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cubicBezTo>
                    <a:pt x="42" y="0"/>
                    <a:pt x="28" y="12"/>
                    <a:pt x="20" y="20"/>
                  </a:cubicBezTo>
                  <a:cubicBezTo>
                    <a:pt x="13" y="29"/>
                    <a:pt x="7" y="31"/>
                    <a:pt x="6" y="37"/>
                  </a:cubicBezTo>
                  <a:cubicBezTo>
                    <a:pt x="5" y="44"/>
                    <a:pt x="5" y="50"/>
                    <a:pt x="3" y="53"/>
                  </a:cubicBezTo>
                  <a:cubicBezTo>
                    <a:pt x="2" y="55"/>
                    <a:pt x="0" y="56"/>
                    <a:pt x="1" y="53"/>
                  </a:cubicBezTo>
                  <a:cubicBezTo>
                    <a:pt x="2" y="50"/>
                    <a:pt x="4" y="40"/>
                    <a:pt x="5" y="35"/>
                  </a:cubicBezTo>
                  <a:cubicBezTo>
                    <a:pt x="5" y="31"/>
                    <a:pt x="8" y="28"/>
                    <a:pt x="17" y="19"/>
                  </a:cubicBezTo>
                  <a:cubicBezTo>
                    <a:pt x="26" y="1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103" y="1761"/>
              <a:ext cx="166" cy="99"/>
            </a:xfrm>
            <a:custGeom>
              <a:avLst/>
              <a:gdLst>
                <a:gd name="T0" fmla="*/ 1 w 70"/>
                <a:gd name="T1" fmla="*/ 42 h 42"/>
                <a:gd name="T2" fmla="*/ 9 w 70"/>
                <a:gd name="T3" fmla="*/ 28 h 42"/>
                <a:gd name="T4" fmla="*/ 42 w 70"/>
                <a:gd name="T5" fmla="*/ 9 h 42"/>
                <a:gd name="T6" fmla="*/ 70 w 70"/>
                <a:gd name="T7" fmla="*/ 0 h 42"/>
                <a:gd name="T8" fmla="*/ 52 w 70"/>
                <a:gd name="T9" fmla="*/ 8 h 42"/>
                <a:gd name="T10" fmla="*/ 14 w 70"/>
                <a:gd name="T11" fmla="*/ 27 h 42"/>
                <a:gd name="T12" fmla="*/ 1 w 70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2">
                  <a:moveTo>
                    <a:pt x="1" y="42"/>
                  </a:moveTo>
                  <a:cubicBezTo>
                    <a:pt x="1" y="42"/>
                    <a:pt x="0" y="35"/>
                    <a:pt x="9" y="28"/>
                  </a:cubicBezTo>
                  <a:cubicBezTo>
                    <a:pt x="19" y="21"/>
                    <a:pt x="30" y="14"/>
                    <a:pt x="42" y="9"/>
                  </a:cubicBezTo>
                  <a:cubicBezTo>
                    <a:pt x="54" y="4"/>
                    <a:pt x="70" y="0"/>
                    <a:pt x="70" y="0"/>
                  </a:cubicBezTo>
                  <a:cubicBezTo>
                    <a:pt x="70" y="0"/>
                    <a:pt x="61" y="4"/>
                    <a:pt x="52" y="8"/>
                  </a:cubicBezTo>
                  <a:cubicBezTo>
                    <a:pt x="42" y="11"/>
                    <a:pt x="24" y="20"/>
                    <a:pt x="14" y="27"/>
                  </a:cubicBezTo>
                  <a:cubicBezTo>
                    <a:pt x="5" y="35"/>
                    <a:pt x="1" y="37"/>
                    <a:pt x="1" y="4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231" y="1638"/>
              <a:ext cx="92" cy="61"/>
            </a:xfrm>
            <a:custGeom>
              <a:avLst/>
              <a:gdLst>
                <a:gd name="T0" fmla="*/ 11 w 39"/>
                <a:gd name="T1" fmla="*/ 5 h 26"/>
                <a:gd name="T2" fmla="*/ 1 w 39"/>
                <a:gd name="T3" fmla="*/ 21 h 26"/>
                <a:gd name="T4" fmla="*/ 13 w 39"/>
                <a:gd name="T5" fmla="*/ 20 h 26"/>
                <a:gd name="T6" fmla="*/ 28 w 39"/>
                <a:gd name="T7" fmla="*/ 9 h 26"/>
                <a:gd name="T8" fmla="*/ 39 w 39"/>
                <a:gd name="T9" fmla="*/ 10 h 26"/>
                <a:gd name="T10" fmla="*/ 31 w 39"/>
                <a:gd name="T11" fmla="*/ 2 h 26"/>
                <a:gd name="T12" fmla="*/ 11 w 39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6">
                  <a:moveTo>
                    <a:pt x="11" y="5"/>
                  </a:moveTo>
                  <a:cubicBezTo>
                    <a:pt x="11" y="5"/>
                    <a:pt x="2" y="19"/>
                    <a:pt x="1" y="21"/>
                  </a:cubicBezTo>
                  <a:cubicBezTo>
                    <a:pt x="0" y="22"/>
                    <a:pt x="8" y="26"/>
                    <a:pt x="13" y="20"/>
                  </a:cubicBezTo>
                  <a:cubicBezTo>
                    <a:pt x="17" y="14"/>
                    <a:pt x="24" y="9"/>
                    <a:pt x="28" y="9"/>
                  </a:cubicBezTo>
                  <a:cubicBezTo>
                    <a:pt x="32" y="10"/>
                    <a:pt x="39" y="10"/>
                    <a:pt x="39" y="1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14" y="0"/>
                    <a:pt x="11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167" y="1611"/>
              <a:ext cx="170" cy="76"/>
            </a:xfrm>
            <a:custGeom>
              <a:avLst/>
              <a:gdLst>
                <a:gd name="T0" fmla="*/ 72 w 72"/>
                <a:gd name="T1" fmla="*/ 1 h 32"/>
                <a:gd name="T2" fmla="*/ 22 w 72"/>
                <a:gd name="T3" fmla="*/ 12 h 32"/>
                <a:gd name="T4" fmla="*/ 2 w 72"/>
                <a:gd name="T5" fmla="*/ 28 h 32"/>
                <a:gd name="T6" fmla="*/ 21 w 72"/>
                <a:gd name="T7" fmla="*/ 24 h 32"/>
                <a:gd name="T8" fmla="*/ 70 w 72"/>
                <a:gd name="T9" fmla="*/ 9 h 32"/>
                <a:gd name="T10" fmla="*/ 72 w 72"/>
                <a:gd name="T1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2">
                  <a:moveTo>
                    <a:pt x="72" y="1"/>
                  </a:moveTo>
                  <a:cubicBezTo>
                    <a:pt x="63" y="0"/>
                    <a:pt x="39" y="3"/>
                    <a:pt x="22" y="12"/>
                  </a:cubicBezTo>
                  <a:cubicBezTo>
                    <a:pt x="5" y="22"/>
                    <a:pt x="0" y="23"/>
                    <a:pt x="2" y="28"/>
                  </a:cubicBezTo>
                  <a:cubicBezTo>
                    <a:pt x="5" y="32"/>
                    <a:pt x="16" y="28"/>
                    <a:pt x="21" y="24"/>
                  </a:cubicBezTo>
                  <a:cubicBezTo>
                    <a:pt x="26" y="20"/>
                    <a:pt x="70" y="9"/>
                    <a:pt x="70" y="9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179" y="1614"/>
              <a:ext cx="279" cy="149"/>
            </a:xfrm>
            <a:custGeom>
              <a:avLst/>
              <a:gdLst>
                <a:gd name="T0" fmla="*/ 118 w 118"/>
                <a:gd name="T1" fmla="*/ 49 h 63"/>
                <a:gd name="T2" fmla="*/ 90 w 118"/>
                <a:gd name="T3" fmla="*/ 12 h 63"/>
                <a:gd name="T4" fmla="*/ 63 w 118"/>
                <a:gd name="T5" fmla="*/ 0 h 63"/>
                <a:gd name="T6" fmla="*/ 29 w 118"/>
                <a:gd name="T7" fmla="*/ 11 h 63"/>
                <a:gd name="T8" fmla="*/ 8 w 118"/>
                <a:gd name="T9" fmla="*/ 27 h 63"/>
                <a:gd name="T10" fmla="*/ 19 w 118"/>
                <a:gd name="T11" fmla="*/ 31 h 63"/>
                <a:gd name="T12" fmla="*/ 41 w 118"/>
                <a:gd name="T13" fmla="*/ 19 h 63"/>
                <a:gd name="T14" fmla="*/ 64 w 118"/>
                <a:gd name="T15" fmla="*/ 32 h 63"/>
                <a:gd name="T16" fmla="*/ 83 w 118"/>
                <a:gd name="T17" fmla="*/ 54 h 63"/>
                <a:gd name="T18" fmla="*/ 97 w 118"/>
                <a:gd name="T19" fmla="*/ 60 h 63"/>
                <a:gd name="T20" fmla="*/ 118 w 118"/>
                <a:gd name="T21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63">
                  <a:moveTo>
                    <a:pt x="118" y="49"/>
                  </a:moveTo>
                  <a:cubicBezTo>
                    <a:pt x="118" y="49"/>
                    <a:pt x="103" y="23"/>
                    <a:pt x="90" y="12"/>
                  </a:cubicBezTo>
                  <a:cubicBezTo>
                    <a:pt x="78" y="1"/>
                    <a:pt x="76" y="0"/>
                    <a:pt x="63" y="0"/>
                  </a:cubicBezTo>
                  <a:cubicBezTo>
                    <a:pt x="50" y="1"/>
                    <a:pt x="43" y="5"/>
                    <a:pt x="29" y="11"/>
                  </a:cubicBezTo>
                  <a:cubicBezTo>
                    <a:pt x="21" y="14"/>
                    <a:pt x="16" y="20"/>
                    <a:pt x="8" y="27"/>
                  </a:cubicBezTo>
                  <a:cubicBezTo>
                    <a:pt x="0" y="34"/>
                    <a:pt x="10" y="38"/>
                    <a:pt x="19" y="31"/>
                  </a:cubicBezTo>
                  <a:cubicBezTo>
                    <a:pt x="19" y="31"/>
                    <a:pt x="29" y="21"/>
                    <a:pt x="41" y="19"/>
                  </a:cubicBezTo>
                  <a:cubicBezTo>
                    <a:pt x="53" y="17"/>
                    <a:pt x="59" y="22"/>
                    <a:pt x="64" y="32"/>
                  </a:cubicBezTo>
                  <a:cubicBezTo>
                    <a:pt x="69" y="41"/>
                    <a:pt x="73" y="49"/>
                    <a:pt x="83" y="54"/>
                  </a:cubicBezTo>
                  <a:cubicBezTo>
                    <a:pt x="90" y="57"/>
                    <a:pt x="95" y="57"/>
                    <a:pt x="97" y="60"/>
                  </a:cubicBezTo>
                  <a:cubicBezTo>
                    <a:pt x="99" y="63"/>
                    <a:pt x="118" y="49"/>
                    <a:pt x="118" y="4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238" y="1687"/>
              <a:ext cx="168" cy="64"/>
            </a:xfrm>
            <a:custGeom>
              <a:avLst/>
              <a:gdLst>
                <a:gd name="T0" fmla="*/ 58 w 71"/>
                <a:gd name="T1" fmla="*/ 2 h 27"/>
                <a:gd name="T2" fmla="*/ 27 w 71"/>
                <a:gd name="T3" fmla="*/ 3 h 27"/>
                <a:gd name="T4" fmla="*/ 2 w 71"/>
                <a:gd name="T5" fmla="*/ 13 h 27"/>
                <a:gd name="T6" fmla="*/ 25 w 71"/>
                <a:gd name="T7" fmla="*/ 18 h 27"/>
                <a:gd name="T8" fmla="*/ 61 w 71"/>
                <a:gd name="T9" fmla="*/ 25 h 27"/>
                <a:gd name="T10" fmla="*/ 58 w 71"/>
                <a:gd name="T11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27">
                  <a:moveTo>
                    <a:pt x="58" y="2"/>
                  </a:moveTo>
                  <a:cubicBezTo>
                    <a:pt x="53" y="0"/>
                    <a:pt x="39" y="4"/>
                    <a:pt x="27" y="3"/>
                  </a:cubicBezTo>
                  <a:cubicBezTo>
                    <a:pt x="16" y="3"/>
                    <a:pt x="3" y="9"/>
                    <a:pt x="2" y="13"/>
                  </a:cubicBezTo>
                  <a:cubicBezTo>
                    <a:pt x="0" y="17"/>
                    <a:pt x="7" y="22"/>
                    <a:pt x="25" y="18"/>
                  </a:cubicBezTo>
                  <a:cubicBezTo>
                    <a:pt x="42" y="14"/>
                    <a:pt x="51" y="24"/>
                    <a:pt x="61" y="25"/>
                  </a:cubicBezTo>
                  <a:cubicBezTo>
                    <a:pt x="71" y="27"/>
                    <a:pt x="68" y="4"/>
                    <a:pt x="58" y="2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311" y="1609"/>
              <a:ext cx="142" cy="145"/>
            </a:xfrm>
            <a:custGeom>
              <a:avLst/>
              <a:gdLst>
                <a:gd name="T0" fmla="*/ 46 w 60"/>
                <a:gd name="T1" fmla="*/ 61 h 61"/>
                <a:gd name="T2" fmla="*/ 36 w 60"/>
                <a:gd name="T3" fmla="*/ 44 h 61"/>
                <a:gd name="T4" fmla="*/ 20 w 60"/>
                <a:gd name="T5" fmla="*/ 39 h 61"/>
                <a:gd name="T6" fmla="*/ 24 w 60"/>
                <a:gd name="T7" fmla="*/ 37 h 61"/>
                <a:gd name="T8" fmla="*/ 17 w 60"/>
                <a:gd name="T9" fmla="*/ 22 h 61"/>
                <a:gd name="T10" fmla="*/ 5 w 60"/>
                <a:gd name="T11" fmla="*/ 10 h 61"/>
                <a:gd name="T12" fmla="*/ 15 w 60"/>
                <a:gd name="T13" fmla="*/ 9 h 61"/>
                <a:gd name="T14" fmla="*/ 16 w 60"/>
                <a:gd name="T15" fmla="*/ 6 h 61"/>
                <a:gd name="T16" fmla="*/ 22 w 60"/>
                <a:gd name="T17" fmla="*/ 8 h 61"/>
                <a:gd name="T18" fmla="*/ 36 w 60"/>
                <a:gd name="T19" fmla="*/ 15 h 61"/>
                <a:gd name="T20" fmla="*/ 60 w 60"/>
                <a:gd name="T21" fmla="*/ 47 h 61"/>
                <a:gd name="T22" fmla="*/ 46 w 60"/>
                <a:gd name="T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61">
                  <a:moveTo>
                    <a:pt x="46" y="61"/>
                  </a:moveTo>
                  <a:cubicBezTo>
                    <a:pt x="46" y="61"/>
                    <a:pt x="44" y="49"/>
                    <a:pt x="36" y="44"/>
                  </a:cubicBezTo>
                  <a:cubicBezTo>
                    <a:pt x="28" y="39"/>
                    <a:pt x="20" y="39"/>
                    <a:pt x="20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3" y="29"/>
                    <a:pt x="17" y="22"/>
                  </a:cubicBezTo>
                  <a:cubicBezTo>
                    <a:pt x="11" y="16"/>
                    <a:pt x="0" y="11"/>
                    <a:pt x="5" y="10"/>
                  </a:cubicBezTo>
                  <a:cubicBezTo>
                    <a:pt x="9" y="10"/>
                    <a:pt x="18" y="12"/>
                    <a:pt x="15" y="9"/>
                  </a:cubicBezTo>
                  <a:cubicBezTo>
                    <a:pt x="13" y="7"/>
                    <a:pt x="13" y="4"/>
                    <a:pt x="16" y="6"/>
                  </a:cubicBezTo>
                  <a:cubicBezTo>
                    <a:pt x="20" y="8"/>
                    <a:pt x="24" y="10"/>
                    <a:pt x="22" y="8"/>
                  </a:cubicBezTo>
                  <a:cubicBezTo>
                    <a:pt x="20" y="6"/>
                    <a:pt x="21" y="0"/>
                    <a:pt x="36" y="15"/>
                  </a:cubicBezTo>
                  <a:cubicBezTo>
                    <a:pt x="50" y="29"/>
                    <a:pt x="60" y="47"/>
                    <a:pt x="60" y="47"/>
                  </a:cubicBezTo>
                  <a:lnTo>
                    <a:pt x="46" y="61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193" y="1619"/>
              <a:ext cx="130" cy="66"/>
            </a:xfrm>
            <a:custGeom>
              <a:avLst/>
              <a:gdLst>
                <a:gd name="T0" fmla="*/ 0 w 55"/>
                <a:gd name="T1" fmla="*/ 28 h 28"/>
                <a:gd name="T2" fmla="*/ 15 w 55"/>
                <a:gd name="T3" fmla="*/ 14 h 28"/>
                <a:gd name="T4" fmla="*/ 40 w 55"/>
                <a:gd name="T5" fmla="*/ 2 h 28"/>
                <a:gd name="T6" fmla="*/ 52 w 55"/>
                <a:gd name="T7" fmla="*/ 0 h 28"/>
                <a:gd name="T8" fmla="*/ 32 w 55"/>
                <a:gd name="T9" fmla="*/ 4 h 28"/>
                <a:gd name="T10" fmla="*/ 6 w 55"/>
                <a:gd name="T11" fmla="*/ 18 h 28"/>
                <a:gd name="T12" fmla="*/ 0 w 5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8">
                  <a:moveTo>
                    <a:pt x="0" y="28"/>
                  </a:moveTo>
                  <a:cubicBezTo>
                    <a:pt x="0" y="28"/>
                    <a:pt x="8" y="18"/>
                    <a:pt x="15" y="14"/>
                  </a:cubicBezTo>
                  <a:cubicBezTo>
                    <a:pt x="23" y="9"/>
                    <a:pt x="34" y="4"/>
                    <a:pt x="40" y="2"/>
                  </a:cubicBezTo>
                  <a:cubicBezTo>
                    <a:pt x="47" y="1"/>
                    <a:pt x="55" y="0"/>
                    <a:pt x="52" y="0"/>
                  </a:cubicBezTo>
                  <a:cubicBezTo>
                    <a:pt x="49" y="0"/>
                    <a:pt x="40" y="0"/>
                    <a:pt x="32" y="4"/>
                  </a:cubicBezTo>
                  <a:cubicBezTo>
                    <a:pt x="23" y="7"/>
                    <a:pt x="11" y="13"/>
                    <a:pt x="6" y="18"/>
                  </a:cubicBezTo>
                  <a:cubicBezTo>
                    <a:pt x="2" y="23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38" y="1692"/>
              <a:ext cx="114" cy="38"/>
            </a:xfrm>
            <a:custGeom>
              <a:avLst/>
              <a:gdLst>
                <a:gd name="T0" fmla="*/ 48 w 48"/>
                <a:gd name="T1" fmla="*/ 2 h 16"/>
                <a:gd name="T2" fmla="*/ 25 w 48"/>
                <a:gd name="T3" fmla="*/ 4 h 16"/>
                <a:gd name="T4" fmla="*/ 6 w 48"/>
                <a:gd name="T5" fmla="*/ 10 h 16"/>
                <a:gd name="T6" fmla="*/ 4 w 48"/>
                <a:gd name="T7" fmla="*/ 16 h 16"/>
                <a:gd name="T8" fmla="*/ 2 w 48"/>
                <a:gd name="T9" fmla="*/ 11 h 16"/>
                <a:gd name="T10" fmla="*/ 23 w 48"/>
                <a:gd name="T11" fmla="*/ 1 h 16"/>
                <a:gd name="T12" fmla="*/ 48 w 48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">
                  <a:moveTo>
                    <a:pt x="48" y="2"/>
                  </a:moveTo>
                  <a:cubicBezTo>
                    <a:pt x="48" y="2"/>
                    <a:pt x="33" y="2"/>
                    <a:pt x="25" y="4"/>
                  </a:cubicBezTo>
                  <a:cubicBezTo>
                    <a:pt x="17" y="6"/>
                    <a:pt x="9" y="7"/>
                    <a:pt x="6" y="10"/>
                  </a:cubicBezTo>
                  <a:cubicBezTo>
                    <a:pt x="4" y="13"/>
                    <a:pt x="4" y="16"/>
                    <a:pt x="4" y="16"/>
                  </a:cubicBezTo>
                  <a:cubicBezTo>
                    <a:pt x="4" y="16"/>
                    <a:pt x="0" y="15"/>
                    <a:pt x="2" y="11"/>
                  </a:cubicBezTo>
                  <a:cubicBezTo>
                    <a:pt x="3" y="7"/>
                    <a:pt x="13" y="2"/>
                    <a:pt x="23" y="1"/>
                  </a:cubicBezTo>
                  <a:cubicBezTo>
                    <a:pt x="34" y="0"/>
                    <a:pt x="45" y="0"/>
                    <a:pt x="48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054" y="1927"/>
              <a:ext cx="28" cy="11"/>
            </a:xfrm>
            <a:custGeom>
              <a:avLst/>
              <a:gdLst>
                <a:gd name="T0" fmla="*/ 0 w 28"/>
                <a:gd name="T1" fmla="*/ 11 h 11"/>
                <a:gd name="T2" fmla="*/ 4 w 28"/>
                <a:gd name="T3" fmla="*/ 2 h 11"/>
                <a:gd name="T4" fmla="*/ 23 w 28"/>
                <a:gd name="T5" fmla="*/ 0 h 11"/>
                <a:gd name="T6" fmla="*/ 28 w 28"/>
                <a:gd name="T7" fmla="*/ 11 h 11"/>
                <a:gd name="T8" fmla="*/ 0 w 2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lnTo>
                    <a:pt x="4" y="2"/>
                  </a:lnTo>
                  <a:lnTo>
                    <a:pt x="23" y="0"/>
                  </a:lnTo>
                  <a:lnTo>
                    <a:pt x="28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099" y="1929"/>
              <a:ext cx="28" cy="9"/>
            </a:xfrm>
            <a:custGeom>
              <a:avLst/>
              <a:gdLst>
                <a:gd name="T0" fmla="*/ 0 w 28"/>
                <a:gd name="T1" fmla="*/ 9 h 9"/>
                <a:gd name="T2" fmla="*/ 4 w 28"/>
                <a:gd name="T3" fmla="*/ 0 h 9"/>
                <a:gd name="T4" fmla="*/ 23 w 28"/>
                <a:gd name="T5" fmla="*/ 0 h 9"/>
                <a:gd name="T6" fmla="*/ 28 w 28"/>
                <a:gd name="T7" fmla="*/ 9 h 9"/>
                <a:gd name="T8" fmla="*/ 0 w 2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8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127" y="1929"/>
              <a:ext cx="28" cy="12"/>
            </a:xfrm>
            <a:custGeom>
              <a:avLst/>
              <a:gdLst>
                <a:gd name="T0" fmla="*/ 0 w 28"/>
                <a:gd name="T1" fmla="*/ 12 h 12"/>
                <a:gd name="T2" fmla="*/ 7 w 28"/>
                <a:gd name="T3" fmla="*/ 0 h 12"/>
                <a:gd name="T4" fmla="*/ 26 w 28"/>
                <a:gd name="T5" fmla="*/ 0 h 12"/>
                <a:gd name="T6" fmla="*/ 28 w 28"/>
                <a:gd name="T7" fmla="*/ 12 h 12"/>
                <a:gd name="T8" fmla="*/ 0 w 2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7" y="0"/>
                  </a:lnTo>
                  <a:lnTo>
                    <a:pt x="26" y="0"/>
                  </a:lnTo>
                  <a:lnTo>
                    <a:pt x="28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158" y="1929"/>
              <a:ext cx="28" cy="12"/>
            </a:xfrm>
            <a:custGeom>
              <a:avLst/>
              <a:gdLst>
                <a:gd name="T0" fmla="*/ 0 w 28"/>
                <a:gd name="T1" fmla="*/ 12 h 12"/>
                <a:gd name="T2" fmla="*/ 4 w 28"/>
                <a:gd name="T3" fmla="*/ 0 h 12"/>
                <a:gd name="T4" fmla="*/ 23 w 28"/>
                <a:gd name="T5" fmla="*/ 0 h 12"/>
                <a:gd name="T6" fmla="*/ 28 w 28"/>
                <a:gd name="T7" fmla="*/ 12 h 12"/>
                <a:gd name="T8" fmla="*/ 0 w 2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8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186" y="1931"/>
              <a:ext cx="28" cy="10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0 h 10"/>
                <a:gd name="T4" fmla="*/ 26 w 28"/>
                <a:gd name="T5" fmla="*/ 0 h 10"/>
                <a:gd name="T6" fmla="*/ 28 w 28"/>
                <a:gd name="T7" fmla="*/ 10 h 10"/>
                <a:gd name="T8" fmla="*/ 0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lnTo>
                    <a:pt x="7" y="0"/>
                  </a:lnTo>
                  <a:lnTo>
                    <a:pt x="26" y="0"/>
                  </a:lnTo>
                  <a:lnTo>
                    <a:pt x="28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217" y="1931"/>
              <a:ext cx="28" cy="12"/>
            </a:xfrm>
            <a:custGeom>
              <a:avLst/>
              <a:gdLst>
                <a:gd name="T0" fmla="*/ 0 w 28"/>
                <a:gd name="T1" fmla="*/ 12 h 12"/>
                <a:gd name="T2" fmla="*/ 5 w 28"/>
                <a:gd name="T3" fmla="*/ 0 h 12"/>
                <a:gd name="T4" fmla="*/ 24 w 28"/>
                <a:gd name="T5" fmla="*/ 0 h 12"/>
                <a:gd name="T6" fmla="*/ 28 w 28"/>
                <a:gd name="T7" fmla="*/ 12 h 12"/>
                <a:gd name="T8" fmla="*/ 0 w 2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8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245" y="1934"/>
              <a:ext cx="29" cy="9"/>
            </a:xfrm>
            <a:custGeom>
              <a:avLst/>
              <a:gdLst>
                <a:gd name="T0" fmla="*/ 0 w 29"/>
                <a:gd name="T1" fmla="*/ 9 h 9"/>
                <a:gd name="T2" fmla="*/ 5 w 29"/>
                <a:gd name="T3" fmla="*/ 0 h 9"/>
                <a:gd name="T4" fmla="*/ 26 w 29"/>
                <a:gd name="T5" fmla="*/ 0 h 9"/>
                <a:gd name="T6" fmla="*/ 29 w 29"/>
                <a:gd name="T7" fmla="*/ 9 h 9"/>
                <a:gd name="T8" fmla="*/ 0 w 2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">
                  <a:moveTo>
                    <a:pt x="0" y="9"/>
                  </a:moveTo>
                  <a:lnTo>
                    <a:pt x="5" y="0"/>
                  </a:lnTo>
                  <a:lnTo>
                    <a:pt x="26" y="0"/>
                  </a:lnTo>
                  <a:lnTo>
                    <a:pt x="29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276" y="1934"/>
              <a:ext cx="28" cy="11"/>
            </a:xfrm>
            <a:custGeom>
              <a:avLst/>
              <a:gdLst>
                <a:gd name="T0" fmla="*/ 0 w 28"/>
                <a:gd name="T1" fmla="*/ 11 h 11"/>
                <a:gd name="T2" fmla="*/ 5 w 28"/>
                <a:gd name="T3" fmla="*/ 0 h 11"/>
                <a:gd name="T4" fmla="*/ 24 w 28"/>
                <a:gd name="T5" fmla="*/ 0 h 11"/>
                <a:gd name="T6" fmla="*/ 28 w 28"/>
                <a:gd name="T7" fmla="*/ 11 h 11"/>
                <a:gd name="T8" fmla="*/ 0 w 2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8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304" y="1934"/>
              <a:ext cx="29" cy="11"/>
            </a:xfrm>
            <a:custGeom>
              <a:avLst/>
              <a:gdLst>
                <a:gd name="T0" fmla="*/ 0 w 29"/>
                <a:gd name="T1" fmla="*/ 11 h 11"/>
                <a:gd name="T2" fmla="*/ 5 w 29"/>
                <a:gd name="T3" fmla="*/ 0 h 11"/>
                <a:gd name="T4" fmla="*/ 26 w 29"/>
                <a:gd name="T5" fmla="*/ 0 h 11"/>
                <a:gd name="T6" fmla="*/ 29 w 29"/>
                <a:gd name="T7" fmla="*/ 11 h 11"/>
                <a:gd name="T8" fmla="*/ 0 w 2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">
                  <a:moveTo>
                    <a:pt x="0" y="11"/>
                  </a:moveTo>
                  <a:lnTo>
                    <a:pt x="5" y="0"/>
                  </a:lnTo>
                  <a:lnTo>
                    <a:pt x="26" y="0"/>
                  </a:lnTo>
                  <a:lnTo>
                    <a:pt x="29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335" y="1936"/>
              <a:ext cx="29" cy="9"/>
            </a:xfrm>
            <a:custGeom>
              <a:avLst/>
              <a:gdLst>
                <a:gd name="T0" fmla="*/ 0 w 29"/>
                <a:gd name="T1" fmla="*/ 9 h 9"/>
                <a:gd name="T2" fmla="*/ 5 w 29"/>
                <a:gd name="T3" fmla="*/ 0 h 9"/>
                <a:gd name="T4" fmla="*/ 24 w 29"/>
                <a:gd name="T5" fmla="*/ 0 h 9"/>
                <a:gd name="T6" fmla="*/ 29 w 29"/>
                <a:gd name="T7" fmla="*/ 9 h 9"/>
                <a:gd name="T8" fmla="*/ 0 w 2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">
                  <a:moveTo>
                    <a:pt x="0" y="9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9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364" y="1936"/>
              <a:ext cx="28" cy="12"/>
            </a:xfrm>
            <a:custGeom>
              <a:avLst/>
              <a:gdLst>
                <a:gd name="T0" fmla="*/ 0 w 28"/>
                <a:gd name="T1" fmla="*/ 12 h 12"/>
                <a:gd name="T2" fmla="*/ 4 w 28"/>
                <a:gd name="T3" fmla="*/ 0 h 12"/>
                <a:gd name="T4" fmla="*/ 26 w 28"/>
                <a:gd name="T5" fmla="*/ 0 h 12"/>
                <a:gd name="T6" fmla="*/ 28 w 28"/>
                <a:gd name="T7" fmla="*/ 12 h 12"/>
                <a:gd name="T8" fmla="*/ 0 w 2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4" y="0"/>
                  </a:lnTo>
                  <a:lnTo>
                    <a:pt x="26" y="0"/>
                  </a:lnTo>
                  <a:lnTo>
                    <a:pt x="28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81" y="2246"/>
              <a:ext cx="177" cy="140"/>
            </a:xfrm>
            <a:custGeom>
              <a:avLst/>
              <a:gdLst>
                <a:gd name="T0" fmla="*/ 42 w 75"/>
                <a:gd name="T1" fmla="*/ 0 h 59"/>
                <a:gd name="T2" fmla="*/ 0 w 75"/>
                <a:gd name="T3" fmla="*/ 37 h 59"/>
                <a:gd name="T4" fmla="*/ 12 w 75"/>
                <a:gd name="T5" fmla="*/ 54 h 59"/>
                <a:gd name="T6" fmla="*/ 38 w 75"/>
                <a:gd name="T7" fmla="*/ 52 h 59"/>
                <a:gd name="T8" fmla="*/ 75 w 75"/>
                <a:gd name="T9" fmla="*/ 21 h 59"/>
                <a:gd name="T10" fmla="*/ 42 w 75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59">
                  <a:moveTo>
                    <a:pt x="42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2" y="49"/>
                    <a:pt x="12" y="54"/>
                  </a:cubicBezTo>
                  <a:cubicBezTo>
                    <a:pt x="22" y="59"/>
                    <a:pt x="38" y="52"/>
                    <a:pt x="38" y="5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51" y="0"/>
                    <a:pt x="4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661" y="2389"/>
              <a:ext cx="132" cy="191"/>
            </a:xfrm>
            <a:custGeom>
              <a:avLst/>
              <a:gdLst>
                <a:gd name="T0" fmla="*/ 12 w 56"/>
                <a:gd name="T1" fmla="*/ 0 h 81"/>
                <a:gd name="T2" fmla="*/ 2 w 56"/>
                <a:gd name="T3" fmla="*/ 54 h 81"/>
                <a:gd name="T4" fmla="*/ 22 w 56"/>
                <a:gd name="T5" fmla="*/ 79 h 81"/>
                <a:gd name="T6" fmla="*/ 43 w 56"/>
                <a:gd name="T7" fmla="*/ 57 h 81"/>
                <a:gd name="T8" fmla="*/ 56 w 56"/>
                <a:gd name="T9" fmla="*/ 4 h 81"/>
                <a:gd name="T10" fmla="*/ 12 w 5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1">
                  <a:moveTo>
                    <a:pt x="12" y="0"/>
                  </a:moveTo>
                  <a:cubicBezTo>
                    <a:pt x="12" y="0"/>
                    <a:pt x="4" y="40"/>
                    <a:pt x="2" y="54"/>
                  </a:cubicBezTo>
                  <a:cubicBezTo>
                    <a:pt x="0" y="67"/>
                    <a:pt x="10" y="81"/>
                    <a:pt x="22" y="79"/>
                  </a:cubicBezTo>
                  <a:cubicBezTo>
                    <a:pt x="35" y="77"/>
                    <a:pt x="43" y="57"/>
                    <a:pt x="43" y="57"/>
                  </a:cubicBezTo>
                  <a:cubicBezTo>
                    <a:pt x="56" y="4"/>
                    <a:pt x="56" y="4"/>
                    <a:pt x="56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242" y="1796"/>
              <a:ext cx="561" cy="566"/>
            </a:xfrm>
            <a:custGeom>
              <a:avLst/>
              <a:gdLst>
                <a:gd name="T0" fmla="*/ 237 w 237"/>
                <a:gd name="T1" fmla="*/ 64 h 239"/>
                <a:gd name="T2" fmla="*/ 170 w 237"/>
                <a:gd name="T3" fmla="*/ 33 h 239"/>
                <a:gd name="T4" fmla="*/ 0 w 237"/>
                <a:gd name="T5" fmla="*/ 167 h 239"/>
                <a:gd name="T6" fmla="*/ 29 w 237"/>
                <a:gd name="T7" fmla="*/ 216 h 239"/>
                <a:gd name="T8" fmla="*/ 69 w 237"/>
                <a:gd name="T9" fmla="*/ 239 h 239"/>
                <a:gd name="T10" fmla="*/ 139 w 237"/>
                <a:gd name="T11" fmla="*/ 166 h 239"/>
                <a:gd name="T12" fmla="*/ 207 w 237"/>
                <a:gd name="T13" fmla="*/ 113 h 239"/>
                <a:gd name="T14" fmla="*/ 237 w 237"/>
                <a:gd name="T15" fmla="*/ 6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39">
                  <a:moveTo>
                    <a:pt x="237" y="64"/>
                  </a:moveTo>
                  <a:cubicBezTo>
                    <a:pt x="237" y="64"/>
                    <a:pt x="206" y="0"/>
                    <a:pt x="170" y="33"/>
                  </a:cubicBezTo>
                  <a:cubicBezTo>
                    <a:pt x="135" y="65"/>
                    <a:pt x="0" y="167"/>
                    <a:pt x="0" y="167"/>
                  </a:cubicBezTo>
                  <a:cubicBezTo>
                    <a:pt x="0" y="167"/>
                    <a:pt x="12" y="203"/>
                    <a:pt x="29" y="216"/>
                  </a:cubicBezTo>
                  <a:cubicBezTo>
                    <a:pt x="46" y="228"/>
                    <a:pt x="69" y="239"/>
                    <a:pt x="69" y="239"/>
                  </a:cubicBezTo>
                  <a:cubicBezTo>
                    <a:pt x="69" y="239"/>
                    <a:pt x="119" y="182"/>
                    <a:pt x="139" y="166"/>
                  </a:cubicBezTo>
                  <a:cubicBezTo>
                    <a:pt x="159" y="151"/>
                    <a:pt x="207" y="113"/>
                    <a:pt x="207" y="113"/>
                  </a:cubicBezTo>
                  <a:lnTo>
                    <a:pt x="237" y="64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841" y="1820"/>
              <a:ext cx="690" cy="760"/>
            </a:xfrm>
            <a:custGeom>
              <a:avLst/>
              <a:gdLst>
                <a:gd name="T0" fmla="*/ 6 w 292"/>
                <a:gd name="T1" fmla="*/ 0 h 321"/>
                <a:gd name="T2" fmla="*/ 104 w 292"/>
                <a:gd name="T3" fmla="*/ 107 h 321"/>
                <a:gd name="T4" fmla="*/ 150 w 292"/>
                <a:gd name="T5" fmla="*/ 151 h 321"/>
                <a:gd name="T6" fmla="*/ 243 w 292"/>
                <a:gd name="T7" fmla="*/ 203 h 321"/>
                <a:gd name="T8" fmla="*/ 292 w 292"/>
                <a:gd name="T9" fmla="*/ 280 h 321"/>
                <a:gd name="T10" fmla="*/ 218 w 292"/>
                <a:gd name="T11" fmla="*/ 315 h 321"/>
                <a:gd name="T12" fmla="*/ 94 w 292"/>
                <a:gd name="T13" fmla="*/ 249 h 321"/>
                <a:gd name="T14" fmla="*/ 0 w 292"/>
                <a:gd name="T15" fmla="*/ 129 h 321"/>
                <a:gd name="T16" fmla="*/ 6 w 292"/>
                <a:gd name="T1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321">
                  <a:moveTo>
                    <a:pt x="6" y="0"/>
                  </a:moveTo>
                  <a:cubicBezTo>
                    <a:pt x="32" y="3"/>
                    <a:pt x="81" y="74"/>
                    <a:pt x="104" y="107"/>
                  </a:cubicBezTo>
                  <a:cubicBezTo>
                    <a:pt x="126" y="138"/>
                    <a:pt x="140" y="149"/>
                    <a:pt x="150" y="151"/>
                  </a:cubicBezTo>
                  <a:cubicBezTo>
                    <a:pt x="160" y="152"/>
                    <a:pt x="217" y="167"/>
                    <a:pt x="243" y="203"/>
                  </a:cubicBezTo>
                  <a:cubicBezTo>
                    <a:pt x="270" y="239"/>
                    <a:pt x="292" y="280"/>
                    <a:pt x="292" y="280"/>
                  </a:cubicBezTo>
                  <a:cubicBezTo>
                    <a:pt x="292" y="280"/>
                    <a:pt x="249" y="311"/>
                    <a:pt x="218" y="315"/>
                  </a:cubicBezTo>
                  <a:cubicBezTo>
                    <a:pt x="177" y="321"/>
                    <a:pt x="143" y="305"/>
                    <a:pt x="94" y="249"/>
                  </a:cubicBezTo>
                  <a:cubicBezTo>
                    <a:pt x="45" y="194"/>
                    <a:pt x="0" y="129"/>
                    <a:pt x="0" y="129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578" y="1813"/>
              <a:ext cx="372" cy="635"/>
            </a:xfrm>
            <a:custGeom>
              <a:avLst/>
              <a:gdLst>
                <a:gd name="T0" fmla="*/ 117 w 157"/>
                <a:gd name="T1" fmla="*/ 3 h 268"/>
                <a:gd name="T2" fmla="*/ 59 w 157"/>
                <a:gd name="T3" fmla="*/ 100 h 268"/>
                <a:gd name="T4" fmla="*/ 0 w 157"/>
                <a:gd name="T5" fmla="*/ 221 h 268"/>
                <a:gd name="T6" fmla="*/ 61 w 157"/>
                <a:gd name="T7" fmla="*/ 256 h 268"/>
                <a:gd name="T8" fmla="*/ 122 w 157"/>
                <a:gd name="T9" fmla="*/ 264 h 268"/>
                <a:gd name="T10" fmla="*/ 143 w 157"/>
                <a:gd name="T11" fmla="*/ 145 h 268"/>
                <a:gd name="T12" fmla="*/ 117 w 157"/>
                <a:gd name="T13" fmla="*/ 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268">
                  <a:moveTo>
                    <a:pt x="117" y="3"/>
                  </a:moveTo>
                  <a:cubicBezTo>
                    <a:pt x="90" y="0"/>
                    <a:pt x="87" y="30"/>
                    <a:pt x="59" y="100"/>
                  </a:cubicBezTo>
                  <a:cubicBezTo>
                    <a:pt x="31" y="170"/>
                    <a:pt x="0" y="221"/>
                    <a:pt x="0" y="221"/>
                  </a:cubicBezTo>
                  <a:cubicBezTo>
                    <a:pt x="0" y="221"/>
                    <a:pt x="31" y="245"/>
                    <a:pt x="61" y="256"/>
                  </a:cubicBezTo>
                  <a:cubicBezTo>
                    <a:pt x="91" y="268"/>
                    <a:pt x="122" y="264"/>
                    <a:pt x="122" y="264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57" y="7"/>
                    <a:pt x="11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351" y="1855"/>
              <a:ext cx="435" cy="507"/>
            </a:xfrm>
            <a:custGeom>
              <a:avLst/>
              <a:gdLst>
                <a:gd name="T0" fmla="*/ 152 w 184"/>
                <a:gd name="T1" fmla="*/ 0 h 214"/>
                <a:gd name="T2" fmla="*/ 164 w 184"/>
                <a:gd name="T3" fmla="*/ 26 h 214"/>
                <a:gd name="T4" fmla="*/ 147 w 184"/>
                <a:gd name="T5" fmla="*/ 56 h 214"/>
                <a:gd name="T6" fmla="*/ 122 w 184"/>
                <a:gd name="T7" fmla="*/ 55 h 214"/>
                <a:gd name="T8" fmla="*/ 134 w 184"/>
                <a:gd name="T9" fmla="*/ 67 h 214"/>
                <a:gd name="T10" fmla="*/ 110 w 184"/>
                <a:gd name="T11" fmla="*/ 73 h 214"/>
                <a:gd name="T12" fmla="*/ 131 w 184"/>
                <a:gd name="T13" fmla="*/ 79 h 214"/>
                <a:gd name="T14" fmla="*/ 105 w 184"/>
                <a:gd name="T15" fmla="*/ 107 h 214"/>
                <a:gd name="T16" fmla="*/ 57 w 184"/>
                <a:gd name="T17" fmla="*/ 146 h 214"/>
                <a:gd name="T18" fmla="*/ 24 w 184"/>
                <a:gd name="T19" fmla="*/ 190 h 214"/>
                <a:gd name="T20" fmla="*/ 0 w 184"/>
                <a:gd name="T21" fmla="*/ 201 h 214"/>
                <a:gd name="T22" fmla="*/ 23 w 184"/>
                <a:gd name="T23" fmla="*/ 214 h 214"/>
                <a:gd name="T24" fmla="*/ 97 w 184"/>
                <a:gd name="T25" fmla="*/ 142 h 214"/>
                <a:gd name="T26" fmla="*/ 154 w 184"/>
                <a:gd name="T27" fmla="*/ 100 h 214"/>
                <a:gd name="T28" fmla="*/ 184 w 184"/>
                <a:gd name="T29" fmla="*/ 25 h 214"/>
                <a:gd name="T30" fmla="*/ 152 w 184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214">
                  <a:moveTo>
                    <a:pt x="152" y="0"/>
                  </a:moveTo>
                  <a:cubicBezTo>
                    <a:pt x="152" y="0"/>
                    <a:pt x="166" y="8"/>
                    <a:pt x="164" y="26"/>
                  </a:cubicBezTo>
                  <a:cubicBezTo>
                    <a:pt x="162" y="45"/>
                    <a:pt x="158" y="59"/>
                    <a:pt x="147" y="56"/>
                  </a:cubicBezTo>
                  <a:cubicBezTo>
                    <a:pt x="136" y="54"/>
                    <a:pt x="115" y="49"/>
                    <a:pt x="122" y="55"/>
                  </a:cubicBezTo>
                  <a:cubicBezTo>
                    <a:pt x="130" y="60"/>
                    <a:pt x="144" y="64"/>
                    <a:pt x="134" y="67"/>
                  </a:cubicBezTo>
                  <a:cubicBezTo>
                    <a:pt x="125" y="69"/>
                    <a:pt x="108" y="70"/>
                    <a:pt x="110" y="73"/>
                  </a:cubicBezTo>
                  <a:cubicBezTo>
                    <a:pt x="112" y="77"/>
                    <a:pt x="132" y="70"/>
                    <a:pt x="131" y="79"/>
                  </a:cubicBezTo>
                  <a:cubicBezTo>
                    <a:pt x="129" y="87"/>
                    <a:pt x="131" y="98"/>
                    <a:pt x="105" y="107"/>
                  </a:cubicBezTo>
                  <a:cubicBezTo>
                    <a:pt x="80" y="117"/>
                    <a:pt x="74" y="123"/>
                    <a:pt x="57" y="146"/>
                  </a:cubicBezTo>
                  <a:cubicBezTo>
                    <a:pt x="41" y="169"/>
                    <a:pt x="37" y="179"/>
                    <a:pt x="24" y="190"/>
                  </a:cubicBezTo>
                  <a:cubicBezTo>
                    <a:pt x="11" y="202"/>
                    <a:pt x="0" y="201"/>
                    <a:pt x="0" y="201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78" y="159"/>
                    <a:pt x="97" y="142"/>
                  </a:cubicBezTo>
                  <a:cubicBezTo>
                    <a:pt x="117" y="124"/>
                    <a:pt x="154" y="100"/>
                    <a:pt x="154" y="100"/>
                  </a:cubicBezTo>
                  <a:cubicBezTo>
                    <a:pt x="184" y="25"/>
                    <a:pt x="184" y="25"/>
                    <a:pt x="184" y="25"/>
                  </a:cubicBezTo>
                  <a:cubicBezTo>
                    <a:pt x="184" y="25"/>
                    <a:pt x="168" y="4"/>
                    <a:pt x="152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578" y="1796"/>
              <a:ext cx="294" cy="583"/>
            </a:xfrm>
            <a:custGeom>
              <a:avLst/>
              <a:gdLst>
                <a:gd name="T0" fmla="*/ 117 w 124"/>
                <a:gd name="T1" fmla="*/ 10 h 246"/>
                <a:gd name="T2" fmla="*/ 95 w 124"/>
                <a:gd name="T3" fmla="*/ 38 h 246"/>
                <a:gd name="T4" fmla="*/ 88 w 124"/>
                <a:gd name="T5" fmla="*/ 73 h 246"/>
                <a:gd name="T6" fmla="*/ 74 w 124"/>
                <a:gd name="T7" fmla="*/ 106 h 246"/>
                <a:gd name="T8" fmla="*/ 52 w 124"/>
                <a:gd name="T9" fmla="*/ 155 h 246"/>
                <a:gd name="T10" fmla="*/ 45 w 124"/>
                <a:gd name="T11" fmla="*/ 192 h 246"/>
                <a:gd name="T12" fmla="*/ 31 w 124"/>
                <a:gd name="T13" fmla="*/ 212 h 246"/>
                <a:gd name="T14" fmla="*/ 19 w 124"/>
                <a:gd name="T15" fmla="*/ 229 h 246"/>
                <a:gd name="T16" fmla="*/ 27 w 124"/>
                <a:gd name="T17" fmla="*/ 246 h 246"/>
                <a:gd name="T18" fmla="*/ 0 w 124"/>
                <a:gd name="T19" fmla="*/ 228 h 246"/>
                <a:gd name="T20" fmla="*/ 59 w 124"/>
                <a:gd name="T21" fmla="*/ 107 h 246"/>
                <a:gd name="T22" fmla="*/ 117 w 124"/>
                <a:gd name="T23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246">
                  <a:moveTo>
                    <a:pt x="117" y="10"/>
                  </a:moveTo>
                  <a:cubicBezTo>
                    <a:pt x="124" y="12"/>
                    <a:pt x="98" y="18"/>
                    <a:pt x="95" y="38"/>
                  </a:cubicBezTo>
                  <a:cubicBezTo>
                    <a:pt x="91" y="58"/>
                    <a:pt x="92" y="80"/>
                    <a:pt x="88" y="73"/>
                  </a:cubicBezTo>
                  <a:cubicBezTo>
                    <a:pt x="84" y="66"/>
                    <a:pt x="82" y="81"/>
                    <a:pt x="74" y="106"/>
                  </a:cubicBezTo>
                  <a:cubicBezTo>
                    <a:pt x="65" y="130"/>
                    <a:pt x="58" y="143"/>
                    <a:pt x="52" y="155"/>
                  </a:cubicBezTo>
                  <a:cubicBezTo>
                    <a:pt x="46" y="167"/>
                    <a:pt x="48" y="178"/>
                    <a:pt x="45" y="192"/>
                  </a:cubicBezTo>
                  <a:cubicBezTo>
                    <a:pt x="43" y="206"/>
                    <a:pt x="41" y="207"/>
                    <a:pt x="31" y="212"/>
                  </a:cubicBezTo>
                  <a:cubicBezTo>
                    <a:pt x="21" y="216"/>
                    <a:pt x="16" y="220"/>
                    <a:pt x="19" y="229"/>
                  </a:cubicBezTo>
                  <a:cubicBezTo>
                    <a:pt x="22" y="238"/>
                    <a:pt x="27" y="246"/>
                    <a:pt x="27" y="24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28"/>
                    <a:pt x="42" y="157"/>
                    <a:pt x="59" y="107"/>
                  </a:cubicBezTo>
                  <a:cubicBezTo>
                    <a:pt x="76" y="57"/>
                    <a:pt x="93" y="0"/>
                    <a:pt x="117" y="10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834" y="1986"/>
              <a:ext cx="690" cy="590"/>
            </a:xfrm>
            <a:custGeom>
              <a:avLst/>
              <a:gdLst>
                <a:gd name="T0" fmla="*/ 0 w 292"/>
                <a:gd name="T1" fmla="*/ 189 h 249"/>
                <a:gd name="T2" fmla="*/ 10 w 292"/>
                <a:gd name="T3" fmla="*/ 169 h 249"/>
                <a:gd name="T4" fmla="*/ 16 w 292"/>
                <a:gd name="T5" fmla="*/ 104 h 249"/>
                <a:gd name="T6" fmla="*/ 24 w 292"/>
                <a:gd name="T7" fmla="*/ 52 h 249"/>
                <a:gd name="T8" fmla="*/ 24 w 292"/>
                <a:gd name="T9" fmla="*/ 17 h 249"/>
                <a:gd name="T10" fmla="*/ 34 w 292"/>
                <a:gd name="T11" fmla="*/ 51 h 249"/>
                <a:gd name="T12" fmla="*/ 40 w 292"/>
                <a:gd name="T13" fmla="*/ 37 h 249"/>
                <a:gd name="T14" fmla="*/ 39 w 292"/>
                <a:gd name="T15" fmla="*/ 63 h 249"/>
                <a:gd name="T16" fmla="*/ 44 w 292"/>
                <a:gd name="T17" fmla="*/ 81 h 249"/>
                <a:gd name="T18" fmla="*/ 50 w 292"/>
                <a:gd name="T19" fmla="*/ 83 h 249"/>
                <a:gd name="T20" fmla="*/ 52 w 292"/>
                <a:gd name="T21" fmla="*/ 110 h 249"/>
                <a:gd name="T22" fmla="*/ 128 w 292"/>
                <a:gd name="T23" fmla="*/ 183 h 249"/>
                <a:gd name="T24" fmla="*/ 204 w 292"/>
                <a:gd name="T25" fmla="*/ 216 h 249"/>
                <a:gd name="T26" fmla="*/ 213 w 292"/>
                <a:gd name="T27" fmla="*/ 185 h 249"/>
                <a:gd name="T28" fmla="*/ 190 w 292"/>
                <a:gd name="T29" fmla="*/ 150 h 249"/>
                <a:gd name="T30" fmla="*/ 205 w 292"/>
                <a:gd name="T31" fmla="*/ 155 h 249"/>
                <a:gd name="T32" fmla="*/ 232 w 292"/>
                <a:gd name="T33" fmla="*/ 199 h 249"/>
                <a:gd name="T34" fmla="*/ 246 w 292"/>
                <a:gd name="T35" fmla="*/ 189 h 249"/>
                <a:gd name="T36" fmla="*/ 199 w 292"/>
                <a:gd name="T37" fmla="*/ 113 h 249"/>
                <a:gd name="T38" fmla="*/ 142 w 292"/>
                <a:gd name="T39" fmla="*/ 77 h 249"/>
                <a:gd name="T40" fmla="*/ 199 w 292"/>
                <a:gd name="T41" fmla="*/ 86 h 249"/>
                <a:gd name="T42" fmla="*/ 274 w 292"/>
                <a:gd name="T43" fmla="*/ 184 h 249"/>
                <a:gd name="T44" fmla="*/ 292 w 292"/>
                <a:gd name="T45" fmla="*/ 215 h 249"/>
                <a:gd name="T46" fmla="*/ 211 w 292"/>
                <a:gd name="T47" fmla="*/ 248 h 249"/>
                <a:gd name="T48" fmla="*/ 103 w 292"/>
                <a:gd name="T49" fmla="*/ 187 h 249"/>
                <a:gd name="T50" fmla="*/ 30 w 292"/>
                <a:gd name="T51" fmla="*/ 97 h 249"/>
                <a:gd name="T52" fmla="*/ 14 w 292"/>
                <a:gd name="T53" fmla="*/ 191 h 249"/>
                <a:gd name="T54" fmla="*/ 0 w 292"/>
                <a:gd name="T55" fmla="*/ 18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2" h="249">
                  <a:moveTo>
                    <a:pt x="0" y="189"/>
                  </a:moveTo>
                  <a:cubicBezTo>
                    <a:pt x="0" y="189"/>
                    <a:pt x="12" y="179"/>
                    <a:pt x="10" y="169"/>
                  </a:cubicBezTo>
                  <a:cubicBezTo>
                    <a:pt x="9" y="159"/>
                    <a:pt x="11" y="121"/>
                    <a:pt x="16" y="104"/>
                  </a:cubicBezTo>
                  <a:cubicBezTo>
                    <a:pt x="22" y="86"/>
                    <a:pt x="29" y="87"/>
                    <a:pt x="24" y="52"/>
                  </a:cubicBezTo>
                  <a:cubicBezTo>
                    <a:pt x="18" y="16"/>
                    <a:pt x="19" y="0"/>
                    <a:pt x="24" y="17"/>
                  </a:cubicBezTo>
                  <a:cubicBezTo>
                    <a:pt x="28" y="33"/>
                    <a:pt x="35" y="66"/>
                    <a:pt x="34" y="51"/>
                  </a:cubicBezTo>
                  <a:cubicBezTo>
                    <a:pt x="33" y="37"/>
                    <a:pt x="38" y="26"/>
                    <a:pt x="40" y="37"/>
                  </a:cubicBezTo>
                  <a:cubicBezTo>
                    <a:pt x="41" y="48"/>
                    <a:pt x="43" y="55"/>
                    <a:pt x="39" y="63"/>
                  </a:cubicBezTo>
                  <a:cubicBezTo>
                    <a:pt x="35" y="72"/>
                    <a:pt x="43" y="84"/>
                    <a:pt x="44" y="81"/>
                  </a:cubicBezTo>
                  <a:cubicBezTo>
                    <a:pt x="46" y="78"/>
                    <a:pt x="54" y="77"/>
                    <a:pt x="50" y="83"/>
                  </a:cubicBezTo>
                  <a:cubicBezTo>
                    <a:pt x="45" y="88"/>
                    <a:pt x="36" y="97"/>
                    <a:pt x="52" y="110"/>
                  </a:cubicBezTo>
                  <a:cubicBezTo>
                    <a:pt x="69" y="122"/>
                    <a:pt x="104" y="163"/>
                    <a:pt x="128" y="183"/>
                  </a:cubicBezTo>
                  <a:cubicBezTo>
                    <a:pt x="152" y="202"/>
                    <a:pt x="190" y="215"/>
                    <a:pt x="204" y="216"/>
                  </a:cubicBezTo>
                  <a:cubicBezTo>
                    <a:pt x="218" y="216"/>
                    <a:pt x="222" y="204"/>
                    <a:pt x="213" y="185"/>
                  </a:cubicBezTo>
                  <a:cubicBezTo>
                    <a:pt x="204" y="166"/>
                    <a:pt x="190" y="150"/>
                    <a:pt x="190" y="150"/>
                  </a:cubicBezTo>
                  <a:cubicBezTo>
                    <a:pt x="190" y="150"/>
                    <a:pt x="194" y="142"/>
                    <a:pt x="205" y="155"/>
                  </a:cubicBezTo>
                  <a:cubicBezTo>
                    <a:pt x="215" y="167"/>
                    <a:pt x="232" y="199"/>
                    <a:pt x="232" y="199"/>
                  </a:cubicBezTo>
                  <a:cubicBezTo>
                    <a:pt x="232" y="199"/>
                    <a:pt x="249" y="206"/>
                    <a:pt x="246" y="189"/>
                  </a:cubicBezTo>
                  <a:cubicBezTo>
                    <a:pt x="244" y="172"/>
                    <a:pt x="221" y="136"/>
                    <a:pt x="199" y="113"/>
                  </a:cubicBezTo>
                  <a:cubicBezTo>
                    <a:pt x="177" y="90"/>
                    <a:pt x="142" y="77"/>
                    <a:pt x="142" y="77"/>
                  </a:cubicBezTo>
                  <a:cubicBezTo>
                    <a:pt x="142" y="77"/>
                    <a:pt x="172" y="62"/>
                    <a:pt x="199" y="86"/>
                  </a:cubicBezTo>
                  <a:cubicBezTo>
                    <a:pt x="226" y="110"/>
                    <a:pt x="268" y="164"/>
                    <a:pt x="274" y="184"/>
                  </a:cubicBezTo>
                  <a:cubicBezTo>
                    <a:pt x="279" y="203"/>
                    <a:pt x="292" y="215"/>
                    <a:pt x="292" y="215"/>
                  </a:cubicBezTo>
                  <a:cubicBezTo>
                    <a:pt x="292" y="215"/>
                    <a:pt x="245" y="249"/>
                    <a:pt x="211" y="248"/>
                  </a:cubicBezTo>
                  <a:cubicBezTo>
                    <a:pt x="178" y="247"/>
                    <a:pt x="153" y="245"/>
                    <a:pt x="103" y="187"/>
                  </a:cubicBezTo>
                  <a:cubicBezTo>
                    <a:pt x="53" y="129"/>
                    <a:pt x="30" y="97"/>
                    <a:pt x="30" y="97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4" y="191"/>
                    <a:pt x="7" y="194"/>
                    <a:pt x="0" y="189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242" y="1848"/>
              <a:ext cx="462" cy="443"/>
            </a:xfrm>
            <a:custGeom>
              <a:avLst/>
              <a:gdLst>
                <a:gd name="T0" fmla="*/ 195 w 195"/>
                <a:gd name="T1" fmla="*/ 1 h 187"/>
                <a:gd name="T2" fmla="*/ 173 w 195"/>
                <a:gd name="T3" fmla="*/ 14 h 187"/>
                <a:gd name="T4" fmla="*/ 144 w 195"/>
                <a:gd name="T5" fmla="*/ 48 h 187"/>
                <a:gd name="T6" fmla="*/ 72 w 195"/>
                <a:gd name="T7" fmla="*/ 100 h 187"/>
                <a:gd name="T8" fmla="*/ 27 w 195"/>
                <a:gd name="T9" fmla="*/ 141 h 187"/>
                <a:gd name="T10" fmla="*/ 16 w 195"/>
                <a:gd name="T11" fmla="*/ 168 h 187"/>
                <a:gd name="T12" fmla="*/ 22 w 195"/>
                <a:gd name="T13" fmla="*/ 187 h 187"/>
                <a:gd name="T14" fmla="*/ 0 w 195"/>
                <a:gd name="T15" fmla="*/ 145 h 187"/>
                <a:gd name="T16" fmla="*/ 72 w 195"/>
                <a:gd name="T17" fmla="*/ 89 h 187"/>
                <a:gd name="T18" fmla="*/ 162 w 195"/>
                <a:gd name="T19" fmla="*/ 17 h 187"/>
                <a:gd name="T20" fmla="*/ 195 w 195"/>
                <a:gd name="T21" fmla="*/ 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187">
                  <a:moveTo>
                    <a:pt x="195" y="1"/>
                  </a:moveTo>
                  <a:cubicBezTo>
                    <a:pt x="195" y="1"/>
                    <a:pt x="178" y="6"/>
                    <a:pt x="173" y="14"/>
                  </a:cubicBezTo>
                  <a:cubicBezTo>
                    <a:pt x="169" y="23"/>
                    <a:pt x="163" y="36"/>
                    <a:pt x="144" y="48"/>
                  </a:cubicBezTo>
                  <a:cubicBezTo>
                    <a:pt x="125" y="60"/>
                    <a:pt x="87" y="79"/>
                    <a:pt x="72" y="100"/>
                  </a:cubicBezTo>
                  <a:cubicBezTo>
                    <a:pt x="57" y="122"/>
                    <a:pt x="41" y="132"/>
                    <a:pt x="27" y="141"/>
                  </a:cubicBezTo>
                  <a:cubicBezTo>
                    <a:pt x="14" y="151"/>
                    <a:pt x="12" y="158"/>
                    <a:pt x="16" y="168"/>
                  </a:cubicBezTo>
                  <a:cubicBezTo>
                    <a:pt x="19" y="178"/>
                    <a:pt x="22" y="187"/>
                    <a:pt x="22" y="187"/>
                  </a:cubicBezTo>
                  <a:cubicBezTo>
                    <a:pt x="22" y="187"/>
                    <a:pt x="5" y="170"/>
                    <a:pt x="0" y="145"/>
                  </a:cubicBezTo>
                  <a:cubicBezTo>
                    <a:pt x="0" y="145"/>
                    <a:pt x="53" y="103"/>
                    <a:pt x="72" y="89"/>
                  </a:cubicBezTo>
                  <a:cubicBezTo>
                    <a:pt x="91" y="74"/>
                    <a:pt x="144" y="33"/>
                    <a:pt x="162" y="17"/>
                  </a:cubicBezTo>
                  <a:cubicBezTo>
                    <a:pt x="180" y="0"/>
                    <a:pt x="186" y="0"/>
                    <a:pt x="195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3844" y="1792"/>
              <a:ext cx="184" cy="82"/>
            </a:xfrm>
            <a:custGeom>
              <a:avLst/>
              <a:gdLst>
                <a:gd name="T0" fmla="*/ 0 w 78"/>
                <a:gd name="T1" fmla="*/ 13 h 35"/>
                <a:gd name="T2" fmla="*/ 30 w 78"/>
                <a:gd name="T3" fmla="*/ 1 h 35"/>
                <a:gd name="T4" fmla="*/ 65 w 78"/>
                <a:gd name="T5" fmla="*/ 0 h 35"/>
                <a:gd name="T6" fmla="*/ 78 w 78"/>
                <a:gd name="T7" fmla="*/ 24 h 35"/>
                <a:gd name="T8" fmla="*/ 0 w 78"/>
                <a:gd name="T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5">
                  <a:moveTo>
                    <a:pt x="0" y="13"/>
                  </a:moveTo>
                  <a:cubicBezTo>
                    <a:pt x="0" y="13"/>
                    <a:pt x="14" y="2"/>
                    <a:pt x="30" y="1"/>
                  </a:cubicBezTo>
                  <a:cubicBezTo>
                    <a:pt x="45" y="1"/>
                    <a:pt x="65" y="0"/>
                    <a:pt x="65" y="0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27" y="35"/>
                    <a:pt x="0" y="13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392" y="1694"/>
              <a:ext cx="426" cy="460"/>
            </a:xfrm>
            <a:custGeom>
              <a:avLst/>
              <a:gdLst>
                <a:gd name="T0" fmla="*/ 29 w 180"/>
                <a:gd name="T1" fmla="*/ 0 h 194"/>
                <a:gd name="T2" fmla="*/ 0 w 180"/>
                <a:gd name="T3" fmla="*/ 37 h 194"/>
                <a:gd name="T4" fmla="*/ 62 w 180"/>
                <a:gd name="T5" fmla="*/ 120 h 194"/>
                <a:gd name="T6" fmla="*/ 148 w 180"/>
                <a:gd name="T7" fmla="*/ 177 h 194"/>
                <a:gd name="T8" fmla="*/ 107 w 180"/>
                <a:gd name="T9" fmla="*/ 64 h 194"/>
                <a:gd name="T10" fmla="*/ 29 w 180"/>
                <a:gd name="T1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94">
                  <a:moveTo>
                    <a:pt x="29" y="0"/>
                  </a:moveTo>
                  <a:cubicBezTo>
                    <a:pt x="29" y="0"/>
                    <a:pt x="6" y="28"/>
                    <a:pt x="0" y="37"/>
                  </a:cubicBezTo>
                  <a:cubicBezTo>
                    <a:pt x="0" y="37"/>
                    <a:pt x="40" y="88"/>
                    <a:pt x="62" y="120"/>
                  </a:cubicBezTo>
                  <a:cubicBezTo>
                    <a:pt x="84" y="152"/>
                    <a:pt x="116" y="194"/>
                    <a:pt x="148" y="177"/>
                  </a:cubicBezTo>
                  <a:cubicBezTo>
                    <a:pt x="180" y="160"/>
                    <a:pt x="138" y="96"/>
                    <a:pt x="107" y="64"/>
                  </a:cubicBezTo>
                  <a:cubicBezTo>
                    <a:pt x="75" y="33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905" y="1720"/>
              <a:ext cx="296" cy="256"/>
            </a:xfrm>
            <a:custGeom>
              <a:avLst/>
              <a:gdLst>
                <a:gd name="T0" fmla="*/ 48 w 125"/>
                <a:gd name="T1" fmla="*/ 24 h 108"/>
                <a:gd name="T2" fmla="*/ 23 w 125"/>
                <a:gd name="T3" fmla="*/ 43 h 108"/>
                <a:gd name="T4" fmla="*/ 0 w 125"/>
                <a:gd name="T5" fmla="*/ 58 h 108"/>
                <a:gd name="T6" fmla="*/ 40 w 125"/>
                <a:gd name="T7" fmla="*/ 108 h 108"/>
                <a:gd name="T8" fmla="*/ 125 w 125"/>
                <a:gd name="T9" fmla="*/ 0 h 108"/>
                <a:gd name="T10" fmla="*/ 48 w 125"/>
                <a:gd name="T11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8">
                  <a:moveTo>
                    <a:pt x="48" y="24"/>
                  </a:moveTo>
                  <a:cubicBezTo>
                    <a:pt x="48" y="24"/>
                    <a:pt x="34" y="35"/>
                    <a:pt x="23" y="43"/>
                  </a:cubicBezTo>
                  <a:cubicBezTo>
                    <a:pt x="12" y="52"/>
                    <a:pt x="0" y="58"/>
                    <a:pt x="0" y="5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88" y="28"/>
                    <a:pt x="125" y="0"/>
                  </a:cubicBezTo>
                  <a:lnTo>
                    <a:pt x="48" y="24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562" y="1780"/>
              <a:ext cx="116" cy="142"/>
            </a:xfrm>
            <a:custGeom>
              <a:avLst/>
              <a:gdLst>
                <a:gd name="T0" fmla="*/ 0 w 49"/>
                <a:gd name="T1" fmla="*/ 0 h 60"/>
                <a:gd name="T2" fmla="*/ 19 w 49"/>
                <a:gd name="T3" fmla="*/ 28 h 60"/>
                <a:gd name="T4" fmla="*/ 9 w 49"/>
                <a:gd name="T5" fmla="*/ 60 h 60"/>
                <a:gd name="T6" fmla="*/ 49 w 49"/>
                <a:gd name="T7" fmla="*/ 40 h 60"/>
                <a:gd name="T8" fmla="*/ 0 w 49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0" y="0"/>
                  </a:moveTo>
                  <a:cubicBezTo>
                    <a:pt x="0" y="0"/>
                    <a:pt x="16" y="19"/>
                    <a:pt x="19" y="28"/>
                  </a:cubicBezTo>
                  <a:cubicBezTo>
                    <a:pt x="21" y="37"/>
                    <a:pt x="9" y="60"/>
                    <a:pt x="9" y="6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17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3818" y="1346"/>
              <a:ext cx="496" cy="493"/>
            </a:xfrm>
            <a:custGeom>
              <a:avLst/>
              <a:gdLst>
                <a:gd name="T0" fmla="*/ 65 w 210"/>
                <a:gd name="T1" fmla="*/ 0 h 208"/>
                <a:gd name="T2" fmla="*/ 45 w 210"/>
                <a:gd name="T3" fmla="*/ 29 h 208"/>
                <a:gd name="T4" fmla="*/ 37 w 210"/>
                <a:gd name="T5" fmla="*/ 56 h 208"/>
                <a:gd name="T6" fmla="*/ 11 w 210"/>
                <a:gd name="T7" fmla="*/ 79 h 208"/>
                <a:gd name="T8" fmla="*/ 7 w 210"/>
                <a:gd name="T9" fmla="*/ 99 h 208"/>
                <a:gd name="T10" fmla="*/ 27 w 210"/>
                <a:gd name="T11" fmla="*/ 112 h 208"/>
                <a:gd name="T12" fmla="*/ 27 w 210"/>
                <a:gd name="T13" fmla="*/ 132 h 208"/>
                <a:gd name="T14" fmla="*/ 32 w 210"/>
                <a:gd name="T15" fmla="*/ 135 h 208"/>
                <a:gd name="T16" fmla="*/ 28 w 210"/>
                <a:gd name="T17" fmla="*/ 148 h 208"/>
                <a:gd name="T18" fmla="*/ 48 w 210"/>
                <a:gd name="T19" fmla="*/ 184 h 208"/>
                <a:gd name="T20" fmla="*/ 143 w 210"/>
                <a:gd name="T21" fmla="*/ 175 h 208"/>
                <a:gd name="T22" fmla="*/ 182 w 210"/>
                <a:gd name="T23" fmla="*/ 33 h 208"/>
                <a:gd name="T24" fmla="*/ 65 w 210"/>
                <a:gd name="T2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8">
                  <a:moveTo>
                    <a:pt x="65" y="0"/>
                  </a:moveTo>
                  <a:cubicBezTo>
                    <a:pt x="65" y="0"/>
                    <a:pt x="50" y="22"/>
                    <a:pt x="45" y="29"/>
                  </a:cubicBezTo>
                  <a:cubicBezTo>
                    <a:pt x="40" y="37"/>
                    <a:pt x="43" y="46"/>
                    <a:pt x="37" y="56"/>
                  </a:cubicBezTo>
                  <a:cubicBezTo>
                    <a:pt x="32" y="65"/>
                    <a:pt x="19" y="76"/>
                    <a:pt x="11" y="79"/>
                  </a:cubicBezTo>
                  <a:cubicBezTo>
                    <a:pt x="4" y="81"/>
                    <a:pt x="0" y="91"/>
                    <a:pt x="7" y="99"/>
                  </a:cubicBezTo>
                  <a:cubicBezTo>
                    <a:pt x="14" y="108"/>
                    <a:pt x="27" y="112"/>
                    <a:pt x="27" y="112"/>
                  </a:cubicBezTo>
                  <a:cubicBezTo>
                    <a:pt x="27" y="112"/>
                    <a:pt x="26" y="120"/>
                    <a:pt x="27" y="132"/>
                  </a:cubicBezTo>
                  <a:cubicBezTo>
                    <a:pt x="27" y="132"/>
                    <a:pt x="31" y="133"/>
                    <a:pt x="32" y="135"/>
                  </a:cubicBezTo>
                  <a:cubicBezTo>
                    <a:pt x="32" y="138"/>
                    <a:pt x="28" y="144"/>
                    <a:pt x="28" y="148"/>
                  </a:cubicBezTo>
                  <a:cubicBezTo>
                    <a:pt x="30" y="169"/>
                    <a:pt x="27" y="174"/>
                    <a:pt x="48" y="184"/>
                  </a:cubicBezTo>
                  <a:cubicBezTo>
                    <a:pt x="69" y="193"/>
                    <a:pt x="114" y="208"/>
                    <a:pt x="143" y="175"/>
                  </a:cubicBezTo>
                  <a:cubicBezTo>
                    <a:pt x="172" y="142"/>
                    <a:pt x="210" y="62"/>
                    <a:pt x="182" y="33"/>
                  </a:cubicBezTo>
                  <a:cubicBezTo>
                    <a:pt x="155" y="5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3879" y="1690"/>
              <a:ext cx="43" cy="87"/>
            </a:xfrm>
            <a:custGeom>
              <a:avLst/>
              <a:gdLst>
                <a:gd name="T0" fmla="*/ 10 w 18"/>
                <a:gd name="T1" fmla="*/ 1 h 37"/>
                <a:gd name="T2" fmla="*/ 18 w 18"/>
                <a:gd name="T3" fmla="*/ 37 h 37"/>
                <a:gd name="T4" fmla="*/ 2 w 18"/>
                <a:gd name="T5" fmla="*/ 20 h 37"/>
                <a:gd name="T6" fmla="*/ 2 w 18"/>
                <a:gd name="T7" fmla="*/ 0 h 37"/>
                <a:gd name="T8" fmla="*/ 10 w 18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0" y="1"/>
                  </a:moveTo>
                  <a:cubicBezTo>
                    <a:pt x="10" y="1"/>
                    <a:pt x="1" y="27"/>
                    <a:pt x="18" y="37"/>
                  </a:cubicBezTo>
                  <a:cubicBezTo>
                    <a:pt x="18" y="37"/>
                    <a:pt x="4" y="35"/>
                    <a:pt x="2" y="20"/>
                  </a:cubicBezTo>
                  <a:cubicBezTo>
                    <a:pt x="0" y="6"/>
                    <a:pt x="2" y="0"/>
                    <a:pt x="2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3941" y="1768"/>
              <a:ext cx="205" cy="95"/>
            </a:xfrm>
            <a:custGeom>
              <a:avLst/>
              <a:gdLst>
                <a:gd name="T0" fmla="*/ 56 w 87"/>
                <a:gd name="T1" fmla="*/ 10 h 40"/>
                <a:gd name="T2" fmla="*/ 39 w 87"/>
                <a:gd name="T3" fmla="*/ 26 h 40"/>
                <a:gd name="T4" fmla="*/ 8 w 87"/>
                <a:gd name="T5" fmla="*/ 23 h 40"/>
                <a:gd name="T6" fmla="*/ 0 w 87"/>
                <a:gd name="T7" fmla="*/ 26 h 40"/>
                <a:gd name="T8" fmla="*/ 30 w 87"/>
                <a:gd name="T9" fmla="*/ 39 h 40"/>
                <a:gd name="T10" fmla="*/ 62 w 87"/>
                <a:gd name="T11" fmla="*/ 32 h 40"/>
                <a:gd name="T12" fmla="*/ 87 w 87"/>
                <a:gd name="T13" fmla="*/ 0 h 40"/>
                <a:gd name="T14" fmla="*/ 56 w 87"/>
                <a:gd name="T1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40">
                  <a:moveTo>
                    <a:pt x="56" y="10"/>
                  </a:moveTo>
                  <a:cubicBezTo>
                    <a:pt x="56" y="10"/>
                    <a:pt x="49" y="22"/>
                    <a:pt x="39" y="26"/>
                  </a:cubicBezTo>
                  <a:cubicBezTo>
                    <a:pt x="30" y="30"/>
                    <a:pt x="8" y="23"/>
                    <a:pt x="8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13" y="38"/>
                    <a:pt x="30" y="39"/>
                  </a:cubicBezTo>
                  <a:cubicBezTo>
                    <a:pt x="47" y="40"/>
                    <a:pt x="62" y="32"/>
                    <a:pt x="62" y="32"/>
                  </a:cubicBezTo>
                  <a:cubicBezTo>
                    <a:pt x="87" y="0"/>
                    <a:pt x="87" y="0"/>
                    <a:pt x="87" y="0"/>
                  </a:cubicBezTo>
                  <a:lnTo>
                    <a:pt x="56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950" y="1351"/>
              <a:ext cx="248" cy="284"/>
            </a:xfrm>
            <a:custGeom>
              <a:avLst/>
              <a:gdLst>
                <a:gd name="T0" fmla="*/ 0 w 105"/>
                <a:gd name="T1" fmla="*/ 11 h 120"/>
                <a:gd name="T2" fmla="*/ 58 w 105"/>
                <a:gd name="T3" fmla="*/ 28 h 120"/>
                <a:gd name="T4" fmla="*/ 64 w 105"/>
                <a:gd name="T5" fmla="*/ 65 h 120"/>
                <a:gd name="T6" fmla="*/ 33 w 105"/>
                <a:gd name="T7" fmla="*/ 98 h 120"/>
                <a:gd name="T8" fmla="*/ 71 w 105"/>
                <a:gd name="T9" fmla="*/ 120 h 120"/>
                <a:gd name="T10" fmla="*/ 75 w 105"/>
                <a:gd name="T11" fmla="*/ 103 h 120"/>
                <a:gd name="T12" fmla="*/ 105 w 105"/>
                <a:gd name="T13" fmla="*/ 35 h 120"/>
                <a:gd name="T14" fmla="*/ 39 w 105"/>
                <a:gd name="T15" fmla="*/ 2 h 120"/>
                <a:gd name="T16" fmla="*/ 6 w 105"/>
                <a:gd name="T17" fmla="*/ 0 h 120"/>
                <a:gd name="T18" fmla="*/ 0 w 105"/>
                <a:gd name="T19" fmla="*/ 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20">
                  <a:moveTo>
                    <a:pt x="0" y="11"/>
                  </a:moveTo>
                  <a:cubicBezTo>
                    <a:pt x="0" y="11"/>
                    <a:pt x="42" y="21"/>
                    <a:pt x="58" y="28"/>
                  </a:cubicBezTo>
                  <a:cubicBezTo>
                    <a:pt x="73" y="35"/>
                    <a:pt x="81" y="41"/>
                    <a:pt x="64" y="65"/>
                  </a:cubicBezTo>
                  <a:cubicBezTo>
                    <a:pt x="46" y="88"/>
                    <a:pt x="33" y="98"/>
                    <a:pt x="33" y="98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1" y="120"/>
                    <a:pt x="67" y="115"/>
                    <a:pt x="75" y="103"/>
                  </a:cubicBezTo>
                  <a:cubicBezTo>
                    <a:pt x="84" y="91"/>
                    <a:pt x="105" y="35"/>
                    <a:pt x="105" y="35"/>
                  </a:cubicBezTo>
                  <a:cubicBezTo>
                    <a:pt x="105" y="35"/>
                    <a:pt x="61" y="3"/>
                    <a:pt x="39" y="2"/>
                  </a:cubicBezTo>
                  <a:cubicBezTo>
                    <a:pt x="17" y="0"/>
                    <a:pt x="6" y="0"/>
                    <a:pt x="6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3905" y="1533"/>
              <a:ext cx="338" cy="273"/>
            </a:xfrm>
            <a:custGeom>
              <a:avLst/>
              <a:gdLst>
                <a:gd name="T0" fmla="*/ 97 w 143"/>
                <a:gd name="T1" fmla="*/ 20 h 115"/>
                <a:gd name="T2" fmla="*/ 120 w 143"/>
                <a:gd name="T3" fmla="*/ 21 h 115"/>
                <a:gd name="T4" fmla="*/ 111 w 143"/>
                <a:gd name="T5" fmla="*/ 54 h 115"/>
                <a:gd name="T6" fmla="*/ 86 w 143"/>
                <a:gd name="T7" fmla="*/ 85 h 115"/>
                <a:gd name="T8" fmla="*/ 29 w 143"/>
                <a:gd name="T9" fmla="*/ 106 h 115"/>
                <a:gd name="T10" fmla="*/ 0 w 143"/>
                <a:gd name="T11" fmla="*/ 99 h 115"/>
                <a:gd name="T12" fmla="*/ 42 w 143"/>
                <a:gd name="T13" fmla="*/ 114 h 115"/>
                <a:gd name="T14" fmla="*/ 106 w 143"/>
                <a:gd name="T15" fmla="*/ 96 h 115"/>
                <a:gd name="T16" fmla="*/ 138 w 143"/>
                <a:gd name="T17" fmla="*/ 18 h 115"/>
                <a:gd name="T18" fmla="*/ 97 w 143"/>
                <a:gd name="T19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15">
                  <a:moveTo>
                    <a:pt x="97" y="20"/>
                  </a:moveTo>
                  <a:cubicBezTo>
                    <a:pt x="97" y="20"/>
                    <a:pt x="114" y="16"/>
                    <a:pt x="120" y="21"/>
                  </a:cubicBezTo>
                  <a:cubicBezTo>
                    <a:pt x="126" y="26"/>
                    <a:pt x="123" y="42"/>
                    <a:pt x="111" y="54"/>
                  </a:cubicBezTo>
                  <a:cubicBezTo>
                    <a:pt x="99" y="66"/>
                    <a:pt x="93" y="76"/>
                    <a:pt x="86" y="85"/>
                  </a:cubicBezTo>
                  <a:cubicBezTo>
                    <a:pt x="79" y="94"/>
                    <a:pt x="47" y="108"/>
                    <a:pt x="29" y="106"/>
                  </a:cubicBezTo>
                  <a:cubicBezTo>
                    <a:pt x="11" y="105"/>
                    <a:pt x="0" y="99"/>
                    <a:pt x="0" y="99"/>
                  </a:cubicBezTo>
                  <a:cubicBezTo>
                    <a:pt x="0" y="99"/>
                    <a:pt x="14" y="112"/>
                    <a:pt x="42" y="114"/>
                  </a:cubicBezTo>
                  <a:cubicBezTo>
                    <a:pt x="69" y="115"/>
                    <a:pt x="87" y="113"/>
                    <a:pt x="106" y="96"/>
                  </a:cubicBezTo>
                  <a:cubicBezTo>
                    <a:pt x="125" y="79"/>
                    <a:pt x="143" y="36"/>
                    <a:pt x="138" y="18"/>
                  </a:cubicBezTo>
                  <a:cubicBezTo>
                    <a:pt x="134" y="0"/>
                    <a:pt x="106" y="10"/>
                    <a:pt x="97" y="20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874" y="1299"/>
              <a:ext cx="502" cy="490"/>
            </a:xfrm>
            <a:custGeom>
              <a:avLst/>
              <a:gdLst>
                <a:gd name="T0" fmla="*/ 194 w 212"/>
                <a:gd name="T1" fmla="*/ 41 h 207"/>
                <a:gd name="T2" fmla="*/ 83 w 212"/>
                <a:gd name="T3" fmla="*/ 1 h 207"/>
                <a:gd name="T4" fmla="*/ 0 w 212"/>
                <a:gd name="T5" fmla="*/ 29 h 207"/>
                <a:gd name="T6" fmla="*/ 44 w 212"/>
                <a:gd name="T7" fmla="*/ 27 h 207"/>
                <a:gd name="T8" fmla="*/ 115 w 212"/>
                <a:gd name="T9" fmla="*/ 70 h 207"/>
                <a:gd name="T10" fmla="*/ 76 w 212"/>
                <a:gd name="T11" fmla="*/ 118 h 207"/>
                <a:gd name="T12" fmla="*/ 103 w 212"/>
                <a:gd name="T13" fmla="*/ 131 h 207"/>
                <a:gd name="T14" fmla="*/ 132 w 212"/>
                <a:gd name="T15" fmla="*/ 115 h 207"/>
                <a:gd name="T16" fmla="*/ 128 w 212"/>
                <a:gd name="T17" fmla="*/ 154 h 207"/>
                <a:gd name="T18" fmla="*/ 109 w 212"/>
                <a:gd name="T19" fmla="*/ 172 h 207"/>
                <a:gd name="T20" fmla="*/ 112 w 212"/>
                <a:gd name="T21" fmla="*/ 202 h 207"/>
                <a:gd name="T22" fmla="*/ 168 w 212"/>
                <a:gd name="T23" fmla="*/ 140 h 207"/>
                <a:gd name="T24" fmla="*/ 194 w 212"/>
                <a:gd name="T25" fmla="*/ 4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07">
                  <a:moveTo>
                    <a:pt x="194" y="41"/>
                  </a:moveTo>
                  <a:cubicBezTo>
                    <a:pt x="187" y="31"/>
                    <a:pt x="140" y="3"/>
                    <a:pt x="83" y="1"/>
                  </a:cubicBezTo>
                  <a:cubicBezTo>
                    <a:pt x="27" y="0"/>
                    <a:pt x="2" y="18"/>
                    <a:pt x="0" y="29"/>
                  </a:cubicBezTo>
                  <a:cubicBezTo>
                    <a:pt x="0" y="29"/>
                    <a:pt x="12" y="19"/>
                    <a:pt x="44" y="27"/>
                  </a:cubicBezTo>
                  <a:cubicBezTo>
                    <a:pt x="76" y="34"/>
                    <a:pt x="131" y="47"/>
                    <a:pt x="115" y="70"/>
                  </a:cubicBezTo>
                  <a:cubicBezTo>
                    <a:pt x="100" y="94"/>
                    <a:pt x="76" y="118"/>
                    <a:pt x="76" y="118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3" y="131"/>
                    <a:pt x="115" y="109"/>
                    <a:pt x="132" y="115"/>
                  </a:cubicBezTo>
                  <a:cubicBezTo>
                    <a:pt x="150" y="122"/>
                    <a:pt x="140" y="140"/>
                    <a:pt x="128" y="154"/>
                  </a:cubicBezTo>
                  <a:cubicBezTo>
                    <a:pt x="115" y="168"/>
                    <a:pt x="109" y="172"/>
                    <a:pt x="109" y="172"/>
                  </a:cubicBezTo>
                  <a:cubicBezTo>
                    <a:pt x="109" y="172"/>
                    <a:pt x="109" y="196"/>
                    <a:pt x="112" y="202"/>
                  </a:cubicBezTo>
                  <a:cubicBezTo>
                    <a:pt x="115" y="207"/>
                    <a:pt x="146" y="173"/>
                    <a:pt x="168" y="140"/>
                  </a:cubicBezTo>
                  <a:cubicBezTo>
                    <a:pt x="189" y="107"/>
                    <a:pt x="212" y="67"/>
                    <a:pt x="19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3170" y="1846"/>
              <a:ext cx="984" cy="670"/>
            </a:xfrm>
            <a:custGeom>
              <a:avLst/>
              <a:gdLst>
                <a:gd name="T0" fmla="*/ 317 w 416"/>
                <a:gd name="T1" fmla="*/ 0 h 283"/>
                <a:gd name="T2" fmla="*/ 201 w 416"/>
                <a:gd name="T3" fmla="*/ 23 h 283"/>
                <a:gd name="T4" fmla="*/ 78 w 416"/>
                <a:gd name="T5" fmla="*/ 94 h 283"/>
                <a:gd name="T6" fmla="*/ 0 w 416"/>
                <a:gd name="T7" fmla="*/ 136 h 283"/>
                <a:gd name="T8" fmla="*/ 36 w 416"/>
                <a:gd name="T9" fmla="*/ 138 h 283"/>
                <a:gd name="T10" fmla="*/ 104 w 416"/>
                <a:gd name="T11" fmla="*/ 220 h 283"/>
                <a:gd name="T12" fmla="*/ 132 w 416"/>
                <a:gd name="T13" fmla="*/ 274 h 283"/>
                <a:gd name="T14" fmla="*/ 199 w 416"/>
                <a:gd name="T15" fmla="*/ 258 h 283"/>
                <a:gd name="T16" fmla="*/ 359 w 416"/>
                <a:gd name="T17" fmla="*/ 117 h 283"/>
                <a:gd name="T18" fmla="*/ 384 w 416"/>
                <a:gd name="T19" fmla="*/ 7 h 283"/>
                <a:gd name="T20" fmla="*/ 317 w 416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283">
                  <a:moveTo>
                    <a:pt x="317" y="0"/>
                  </a:moveTo>
                  <a:cubicBezTo>
                    <a:pt x="317" y="0"/>
                    <a:pt x="251" y="1"/>
                    <a:pt x="201" y="23"/>
                  </a:cubicBezTo>
                  <a:cubicBezTo>
                    <a:pt x="151" y="46"/>
                    <a:pt x="115" y="82"/>
                    <a:pt x="78" y="94"/>
                  </a:cubicBezTo>
                  <a:cubicBezTo>
                    <a:pt x="41" y="106"/>
                    <a:pt x="0" y="136"/>
                    <a:pt x="0" y="136"/>
                  </a:cubicBezTo>
                  <a:cubicBezTo>
                    <a:pt x="0" y="136"/>
                    <a:pt x="16" y="127"/>
                    <a:pt x="36" y="138"/>
                  </a:cubicBezTo>
                  <a:cubicBezTo>
                    <a:pt x="55" y="150"/>
                    <a:pt x="92" y="194"/>
                    <a:pt x="104" y="220"/>
                  </a:cubicBezTo>
                  <a:cubicBezTo>
                    <a:pt x="117" y="245"/>
                    <a:pt x="125" y="266"/>
                    <a:pt x="132" y="274"/>
                  </a:cubicBezTo>
                  <a:cubicBezTo>
                    <a:pt x="139" y="283"/>
                    <a:pt x="186" y="271"/>
                    <a:pt x="199" y="258"/>
                  </a:cubicBezTo>
                  <a:cubicBezTo>
                    <a:pt x="212" y="246"/>
                    <a:pt x="319" y="160"/>
                    <a:pt x="359" y="117"/>
                  </a:cubicBezTo>
                  <a:cubicBezTo>
                    <a:pt x="416" y="56"/>
                    <a:pt x="384" y="7"/>
                    <a:pt x="384" y="7"/>
                  </a:cubicBezTo>
                  <a:cubicBezTo>
                    <a:pt x="384" y="7"/>
                    <a:pt x="329" y="27"/>
                    <a:pt x="317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3170" y="1829"/>
              <a:ext cx="771" cy="460"/>
            </a:xfrm>
            <a:custGeom>
              <a:avLst/>
              <a:gdLst>
                <a:gd name="T0" fmla="*/ 326 w 326"/>
                <a:gd name="T1" fmla="*/ 0 h 194"/>
                <a:gd name="T2" fmla="*/ 201 w 326"/>
                <a:gd name="T3" fmla="*/ 30 h 194"/>
                <a:gd name="T4" fmla="*/ 45 w 326"/>
                <a:gd name="T5" fmla="*/ 112 h 194"/>
                <a:gd name="T6" fmla="*/ 0 w 326"/>
                <a:gd name="T7" fmla="*/ 143 h 194"/>
                <a:gd name="T8" fmla="*/ 50 w 326"/>
                <a:gd name="T9" fmla="*/ 158 h 194"/>
                <a:gd name="T10" fmla="*/ 84 w 326"/>
                <a:gd name="T11" fmla="*/ 194 h 194"/>
                <a:gd name="T12" fmla="*/ 122 w 326"/>
                <a:gd name="T13" fmla="*/ 113 h 194"/>
                <a:gd name="T14" fmla="*/ 239 w 326"/>
                <a:gd name="T15" fmla="*/ 34 h 194"/>
                <a:gd name="T16" fmla="*/ 300 w 326"/>
                <a:gd name="T17" fmla="*/ 7 h 194"/>
                <a:gd name="T18" fmla="*/ 326 w 326"/>
                <a:gd name="T1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6" h="194">
                  <a:moveTo>
                    <a:pt x="326" y="0"/>
                  </a:moveTo>
                  <a:cubicBezTo>
                    <a:pt x="326" y="0"/>
                    <a:pt x="258" y="6"/>
                    <a:pt x="201" y="30"/>
                  </a:cubicBezTo>
                  <a:cubicBezTo>
                    <a:pt x="144" y="55"/>
                    <a:pt x="78" y="94"/>
                    <a:pt x="45" y="112"/>
                  </a:cubicBezTo>
                  <a:cubicBezTo>
                    <a:pt x="12" y="130"/>
                    <a:pt x="0" y="143"/>
                    <a:pt x="0" y="143"/>
                  </a:cubicBezTo>
                  <a:cubicBezTo>
                    <a:pt x="0" y="143"/>
                    <a:pt x="29" y="134"/>
                    <a:pt x="50" y="158"/>
                  </a:cubicBezTo>
                  <a:cubicBezTo>
                    <a:pt x="71" y="183"/>
                    <a:pt x="84" y="194"/>
                    <a:pt x="84" y="194"/>
                  </a:cubicBezTo>
                  <a:cubicBezTo>
                    <a:pt x="84" y="194"/>
                    <a:pt x="72" y="148"/>
                    <a:pt x="122" y="113"/>
                  </a:cubicBezTo>
                  <a:cubicBezTo>
                    <a:pt x="172" y="79"/>
                    <a:pt x="206" y="51"/>
                    <a:pt x="239" y="34"/>
                  </a:cubicBezTo>
                  <a:cubicBezTo>
                    <a:pt x="273" y="17"/>
                    <a:pt x="287" y="9"/>
                    <a:pt x="300" y="7"/>
                  </a:cubicBezTo>
                  <a:cubicBezTo>
                    <a:pt x="313" y="6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3617" y="1841"/>
              <a:ext cx="506" cy="512"/>
            </a:xfrm>
            <a:custGeom>
              <a:avLst/>
              <a:gdLst>
                <a:gd name="T0" fmla="*/ 184 w 214"/>
                <a:gd name="T1" fmla="*/ 18 h 216"/>
                <a:gd name="T2" fmla="*/ 113 w 214"/>
                <a:gd name="T3" fmla="*/ 25 h 216"/>
                <a:gd name="T4" fmla="*/ 22 w 214"/>
                <a:gd name="T5" fmla="*/ 120 h 216"/>
                <a:gd name="T6" fmla="*/ 52 w 214"/>
                <a:gd name="T7" fmla="*/ 192 h 216"/>
                <a:gd name="T8" fmla="*/ 187 w 214"/>
                <a:gd name="T9" fmla="*/ 89 h 216"/>
                <a:gd name="T10" fmla="*/ 184 w 214"/>
                <a:gd name="T11" fmla="*/ 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216">
                  <a:moveTo>
                    <a:pt x="184" y="18"/>
                  </a:moveTo>
                  <a:cubicBezTo>
                    <a:pt x="184" y="18"/>
                    <a:pt x="151" y="0"/>
                    <a:pt x="113" y="25"/>
                  </a:cubicBezTo>
                  <a:cubicBezTo>
                    <a:pt x="75" y="51"/>
                    <a:pt x="39" y="98"/>
                    <a:pt x="22" y="120"/>
                  </a:cubicBezTo>
                  <a:cubicBezTo>
                    <a:pt x="4" y="142"/>
                    <a:pt x="0" y="216"/>
                    <a:pt x="52" y="192"/>
                  </a:cubicBezTo>
                  <a:cubicBezTo>
                    <a:pt x="104" y="168"/>
                    <a:pt x="159" y="132"/>
                    <a:pt x="187" y="89"/>
                  </a:cubicBezTo>
                  <a:cubicBezTo>
                    <a:pt x="214" y="47"/>
                    <a:pt x="197" y="30"/>
                    <a:pt x="184" y="18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3368" y="1846"/>
              <a:ext cx="540" cy="332"/>
            </a:xfrm>
            <a:custGeom>
              <a:avLst/>
              <a:gdLst>
                <a:gd name="T0" fmla="*/ 9 w 228"/>
                <a:gd name="T1" fmla="*/ 78 h 140"/>
                <a:gd name="T2" fmla="*/ 2 w 228"/>
                <a:gd name="T3" fmla="*/ 114 h 140"/>
                <a:gd name="T4" fmla="*/ 7 w 228"/>
                <a:gd name="T5" fmla="*/ 140 h 140"/>
                <a:gd name="T6" fmla="*/ 36 w 228"/>
                <a:gd name="T7" fmla="*/ 114 h 140"/>
                <a:gd name="T8" fmla="*/ 54 w 228"/>
                <a:gd name="T9" fmla="*/ 111 h 140"/>
                <a:gd name="T10" fmla="*/ 123 w 228"/>
                <a:gd name="T11" fmla="*/ 42 h 140"/>
                <a:gd name="T12" fmla="*/ 194 w 228"/>
                <a:gd name="T13" fmla="*/ 16 h 140"/>
                <a:gd name="T14" fmla="*/ 214 w 228"/>
                <a:gd name="T15" fmla="*/ 16 h 140"/>
                <a:gd name="T16" fmla="*/ 227 w 228"/>
                <a:gd name="T17" fmla="*/ 26 h 140"/>
                <a:gd name="T18" fmla="*/ 223 w 228"/>
                <a:gd name="T19" fmla="*/ 10 h 140"/>
                <a:gd name="T20" fmla="*/ 226 w 228"/>
                <a:gd name="T21" fmla="*/ 0 h 140"/>
                <a:gd name="T22" fmla="*/ 112 w 228"/>
                <a:gd name="T23" fmla="*/ 27 h 140"/>
                <a:gd name="T24" fmla="*/ 9 w 228"/>
                <a:gd name="T25" fmla="*/ 7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140">
                  <a:moveTo>
                    <a:pt x="9" y="78"/>
                  </a:moveTo>
                  <a:cubicBezTo>
                    <a:pt x="9" y="78"/>
                    <a:pt x="3" y="101"/>
                    <a:pt x="2" y="114"/>
                  </a:cubicBezTo>
                  <a:cubicBezTo>
                    <a:pt x="0" y="127"/>
                    <a:pt x="7" y="140"/>
                    <a:pt x="7" y="140"/>
                  </a:cubicBezTo>
                  <a:cubicBezTo>
                    <a:pt x="7" y="140"/>
                    <a:pt x="25" y="113"/>
                    <a:pt x="36" y="114"/>
                  </a:cubicBezTo>
                  <a:cubicBezTo>
                    <a:pt x="50" y="116"/>
                    <a:pt x="54" y="111"/>
                    <a:pt x="54" y="111"/>
                  </a:cubicBezTo>
                  <a:cubicBezTo>
                    <a:pt x="54" y="111"/>
                    <a:pt x="96" y="58"/>
                    <a:pt x="123" y="42"/>
                  </a:cubicBezTo>
                  <a:cubicBezTo>
                    <a:pt x="151" y="26"/>
                    <a:pt x="179" y="18"/>
                    <a:pt x="194" y="16"/>
                  </a:cubicBezTo>
                  <a:cubicBezTo>
                    <a:pt x="210" y="14"/>
                    <a:pt x="214" y="16"/>
                    <a:pt x="214" y="1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0"/>
                    <a:pt x="225" y="16"/>
                    <a:pt x="223" y="10"/>
                  </a:cubicBezTo>
                  <a:cubicBezTo>
                    <a:pt x="220" y="4"/>
                    <a:pt x="226" y="0"/>
                    <a:pt x="226" y="0"/>
                  </a:cubicBezTo>
                  <a:cubicBezTo>
                    <a:pt x="226" y="0"/>
                    <a:pt x="159" y="6"/>
                    <a:pt x="112" y="27"/>
                  </a:cubicBezTo>
                  <a:cubicBezTo>
                    <a:pt x="65" y="49"/>
                    <a:pt x="9" y="78"/>
                    <a:pt x="9" y="78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3170" y="2031"/>
              <a:ext cx="220" cy="137"/>
            </a:xfrm>
            <a:custGeom>
              <a:avLst/>
              <a:gdLst>
                <a:gd name="T0" fmla="*/ 93 w 93"/>
                <a:gd name="T1" fmla="*/ 0 h 58"/>
                <a:gd name="T2" fmla="*/ 54 w 93"/>
                <a:gd name="T3" fmla="*/ 36 h 58"/>
                <a:gd name="T4" fmla="*/ 26 w 93"/>
                <a:gd name="T5" fmla="*/ 52 h 58"/>
                <a:gd name="T6" fmla="*/ 0 w 93"/>
                <a:gd name="T7" fmla="*/ 58 h 58"/>
                <a:gd name="T8" fmla="*/ 93 w 93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8">
                  <a:moveTo>
                    <a:pt x="93" y="0"/>
                  </a:moveTo>
                  <a:cubicBezTo>
                    <a:pt x="93" y="0"/>
                    <a:pt x="64" y="28"/>
                    <a:pt x="54" y="36"/>
                  </a:cubicBezTo>
                  <a:cubicBezTo>
                    <a:pt x="43" y="44"/>
                    <a:pt x="38" y="50"/>
                    <a:pt x="26" y="52"/>
                  </a:cubicBezTo>
                  <a:cubicBezTo>
                    <a:pt x="14" y="54"/>
                    <a:pt x="0" y="58"/>
                    <a:pt x="0" y="58"/>
                  </a:cubicBezTo>
                  <a:cubicBezTo>
                    <a:pt x="0" y="58"/>
                    <a:pt x="20" y="36"/>
                    <a:pt x="93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882" y="1829"/>
              <a:ext cx="212" cy="100"/>
            </a:xfrm>
            <a:custGeom>
              <a:avLst/>
              <a:gdLst>
                <a:gd name="T0" fmla="*/ 0 w 90"/>
                <a:gd name="T1" fmla="*/ 17 h 42"/>
                <a:gd name="T2" fmla="*/ 25 w 90"/>
                <a:gd name="T3" fmla="*/ 0 h 42"/>
                <a:gd name="T4" fmla="*/ 87 w 90"/>
                <a:gd name="T5" fmla="*/ 6 h 42"/>
                <a:gd name="T6" fmla="*/ 90 w 90"/>
                <a:gd name="T7" fmla="*/ 33 h 42"/>
                <a:gd name="T8" fmla="*/ 0 w 90"/>
                <a:gd name="T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2">
                  <a:moveTo>
                    <a:pt x="0" y="17"/>
                  </a:moveTo>
                  <a:cubicBezTo>
                    <a:pt x="0" y="17"/>
                    <a:pt x="18" y="2"/>
                    <a:pt x="25" y="0"/>
                  </a:cubicBezTo>
                  <a:cubicBezTo>
                    <a:pt x="25" y="0"/>
                    <a:pt x="66" y="17"/>
                    <a:pt x="87" y="6"/>
                  </a:cubicBezTo>
                  <a:cubicBezTo>
                    <a:pt x="87" y="6"/>
                    <a:pt x="89" y="21"/>
                    <a:pt x="90" y="33"/>
                  </a:cubicBezTo>
                  <a:cubicBezTo>
                    <a:pt x="90" y="33"/>
                    <a:pt x="27" y="42"/>
                    <a:pt x="0" y="17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879" y="1820"/>
              <a:ext cx="71" cy="26"/>
            </a:xfrm>
            <a:custGeom>
              <a:avLst/>
              <a:gdLst>
                <a:gd name="T0" fmla="*/ 30 w 30"/>
                <a:gd name="T1" fmla="*/ 0 h 11"/>
                <a:gd name="T2" fmla="*/ 0 w 30"/>
                <a:gd name="T3" fmla="*/ 11 h 11"/>
                <a:gd name="T4" fmla="*/ 17 w 30"/>
                <a:gd name="T5" fmla="*/ 11 h 11"/>
                <a:gd name="T6" fmla="*/ 26 w 30"/>
                <a:gd name="T7" fmla="*/ 4 h 11"/>
                <a:gd name="T8" fmla="*/ 30 w 3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1">
                  <a:moveTo>
                    <a:pt x="30" y="0"/>
                  </a:moveTo>
                  <a:cubicBezTo>
                    <a:pt x="30" y="0"/>
                    <a:pt x="11" y="2"/>
                    <a:pt x="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6" y="4"/>
                    <a:pt x="26" y="4"/>
                    <a:pt x="26" y="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834" y="1803"/>
              <a:ext cx="107" cy="71"/>
            </a:xfrm>
            <a:custGeom>
              <a:avLst/>
              <a:gdLst>
                <a:gd name="T0" fmla="*/ 45 w 45"/>
                <a:gd name="T1" fmla="*/ 11 h 30"/>
                <a:gd name="T2" fmla="*/ 23 w 45"/>
                <a:gd name="T3" fmla="*/ 1 h 30"/>
                <a:gd name="T4" fmla="*/ 0 w 45"/>
                <a:gd name="T5" fmla="*/ 18 h 30"/>
                <a:gd name="T6" fmla="*/ 15 w 45"/>
                <a:gd name="T7" fmla="*/ 27 h 30"/>
                <a:gd name="T8" fmla="*/ 45 w 45"/>
                <a:gd name="T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45" y="11"/>
                  </a:moveTo>
                  <a:cubicBezTo>
                    <a:pt x="45" y="11"/>
                    <a:pt x="37" y="0"/>
                    <a:pt x="23" y="1"/>
                  </a:cubicBezTo>
                  <a:cubicBezTo>
                    <a:pt x="3" y="4"/>
                    <a:pt x="0" y="18"/>
                    <a:pt x="0" y="18"/>
                  </a:cubicBezTo>
                  <a:cubicBezTo>
                    <a:pt x="0" y="18"/>
                    <a:pt x="0" y="30"/>
                    <a:pt x="15" y="27"/>
                  </a:cubicBezTo>
                  <a:cubicBezTo>
                    <a:pt x="31" y="24"/>
                    <a:pt x="45" y="11"/>
                    <a:pt x="45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3387" y="1839"/>
              <a:ext cx="490" cy="284"/>
            </a:xfrm>
            <a:custGeom>
              <a:avLst/>
              <a:gdLst>
                <a:gd name="T0" fmla="*/ 192 w 207"/>
                <a:gd name="T1" fmla="*/ 0 h 120"/>
                <a:gd name="T2" fmla="*/ 120 w 207"/>
                <a:gd name="T3" fmla="*/ 16 h 120"/>
                <a:gd name="T4" fmla="*/ 27 w 207"/>
                <a:gd name="T5" fmla="*/ 63 h 120"/>
                <a:gd name="T6" fmla="*/ 1 w 207"/>
                <a:gd name="T7" fmla="*/ 81 h 120"/>
                <a:gd name="T8" fmla="*/ 1 w 207"/>
                <a:gd name="T9" fmla="*/ 120 h 120"/>
                <a:gd name="T10" fmla="*/ 35 w 207"/>
                <a:gd name="T11" fmla="*/ 107 h 120"/>
                <a:gd name="T12" fmla="*/ 111 w 207"/>
                <a:gd name="T13" fmla="*/ 40 h 120"/>
                <a:gd name="T14" fmla="*/ 199 w 207"/>
                <a:gd name="T15" fmla="*/ 12 h 120"/>
                <a:gd name="T16" fmla="*/ 192 w 20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20">
                  <a:moveTo>
                    <a:pt x="192" y="0"/>
                  </a:moveTo>
                  <a:cubicBezTo>
                    <a:pt x="192" y="0"/>
                    <a:pt x="154" y="3"/>
                    <a:pt x="120" y="16"/>
                  </a:cubicBezTo>
                  <a:cubicBezTo>
                    <a:pt x="85" y="29"/>
                    <a:pt x="47" y="50"/>
                    <a:pt x="27" y="63"/>
                  </a:cubicBezTo>
                  <a:cubicBezTo>
                    <a:pt x="11" y="74"/>
                    <a:pt x="1" y="81"/>
                    <a:pt x="1" y="81"/>
                  </a:cubicBezTo>
                  <a:cubicBezTo>
                    <a:pt x="1" y="81"/>
                    <a:pt x="0" y="111"/>
                    <a:pt x="1" y="120"/>
                  </a:cubicBezTo>
                  <a:cubicBezTo>
                    <a:pt x="1" y="120"/>
                    <a:pt x="13" y="112"/>
                    <a:pt x="35" y="107"/>
                  </a:cubicBezTo>
                  <a:cubicBezTo>
                    <a:pt x="35" y="107"/>
                    <a:pt x="72" y="64"/>
                    <a:pt x="111" y="40"/>
                  </a:cubicBezTo>
                  <a:cubicBezTo>
                    <a:pt x="146" y="19"/>
                    <a:pt x="190" y="12"/>
                    <a:pt x="199" y="12"/>
                  </a:cubicBezTo>
                  <a:cubicBezTo>
                    <a:pt x="207" y="11"/>
                    <a:pt x="197" y="2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3378" y="1839"/>
              <a:ext cx="463" cy="284"/>
            </a:xfrm>
            <a:custGeom>
              <a:avLst/>
              <a:gdLst>
                <a:gd name="T0" fmla="*/ 5 w 196"/>
                <a:gd name="T1" fmla="*/ 120 h 120"/>
                <a:gd name="T2" fmla="*/ 9 w 196"/>
                <a:gd name="T3" fmla="*/ 85 h 120"/>
                <a:gd name="T4" fmla="*/ 109 w 196"/>
                <a:gd name="T5" fmla="*/ 24 h 120"/>
                <a:gd name="T6" fmla="*/ 196 w 196"/>
                <a:gd name="T7" fmla="*/ 0 h 120"/>
                <a:gd name="T8" fmla="*/ 89 w 196"/>
                <a:gd name="T9" fmla="*/ 24 h 120"/>
                <a:gd name="T10" fmla="*/ 4 w 196"/>
                <a:gd name="T11" fmla="*/ 76 h 120"/>
                <a:gd name="T12" fmla="*/ 5 w 196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20">
                  <a:moveTo>
                    <a:pt x="5" y="120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65" y="41"/>
                    <a:pt x="109" y="24"/>
                  </a:cubicBezTo>
                  <a:cubicBezTo>
                    <a:pt x="153" y="8"/>
                    <a:pt x="196" y="0"/>
                    <a:pt x="196" y="0"/>
                  </a:cubicBezTo>
                  <a:cubicBezTo>
                    <a:pt x="196" y="0"/>
                    <a:pt x="145" y="3"/>
                    <a:pt x="89" y="24"/>
                  </a:cubicBezTo>
                  <a:cubicBezTo>
                    <a:pt x="33" y="45"/>
                    <a:pt x="4" y="76"/>
                    <a:pt x="4" y="76"/>
                  </a:cubicBezTo>
                  <a:cubicBezTo>
                    <a:pt x="4" y="76"/>
                    <a:pt x="0" y="110"/>
                    <a:pt x="5" y="12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3929" y="1453"/>
              <a:ext cx="59" cy="94"/>
            </a:xfrm>
            <a:custGeom>
              <a:avLst/>
              <a:gdLst>
                <a:gd name="T0" fmla="*/ 2 w 25"/>
                <a:gd name="T1" fmla="*/ 18 h 40"/>
                <a:gd name="T2" fmla="*/ 8 w 25"/>
                <a:gd name="T3" fmla="*/ 37 h 40"/>
                <a:gd name="T4" fmla="*/ 22 w 25"/>
                <a:gd name="T5" fmla="*/ 14 h 40"/>
                <a:gd name="T6" fmla="*/ 2 w 25"/>
                <a:gd name="T7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0">
                  <a:moveTo>
                    <a:pt x="2" y="18"/>
                  </a:moveTo>
                  <a:cubicBezTo>
                    <a:pt x="0" y="27"/>
                    <a:pt x="0" y="35"/>
                    <a:pt x="8" y="37"/>
                  </a:cubicBezTo>
                  <a:cubicBezTo>
                    <a:pt x="16" y="40"/>
                    <a:pt x="25" y="24"/>
                    <a:pt x="22" y="14"/>
                  </a:cubicBezTo>
                  <a:cubicBezTo>
                    <a:pt x="19" y="3"/>
                    <a:pt x="7" y="0"/>
                    <a:pt x="2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3929" y="1465"/>
              <a:ext cx="45" cy="71"/>
            </a:xfrm>
            <a:custGeom>
              <a:avLst/>
              <a:gdLst>
                <a:gd name="T0" fmla="*/ 2 w 19"/>
                <a:gd name="T1" fmla="*/ 13 h 30"/>
                <a:gd name="T2" fmla="*/ 5 w 19"/>
                <a:gd name="T3" fmla="*/ 28 h 30"/>
                <a:gd name="T4" fmla="*/ 16 w 19"/>
                <a:gd name="T5" fmla="*/ 17 h 30"/>
                <a:gd name="T6" fmla="*/ 14 w 19"/>
                <a:gd name="T7" fmla="*/ 1 h 30"/>
                <a:gd name="T8" fmla="*/ 2 w 19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2" y="13"/>
                  </a:moveTo>
                  <a:cubicBezTo>
                    <a:pt x="0" y="20"/>
                    <a:pt x="1" y="27"/>
                    <a:pt x="5" y="28"/>
                  </a:cubicBezTo>
                  <a:cubicBezTo>
                    <a:pt x="9" y="30"/>
                    <a:pt x="14" y="24"/>
                    <a:pt x="16" y="17"/>
                  </a:cubicBezTo>
                  <a:cubicBezTo>
                    <a:pt x="19" y="9"/>
                    <a:pt x="18" y="2"/>
                    <a:pt x="14" y="1"/>
                  </a:cubicBezTo>
                  <a:cubicBezTo>
                    <a:pt x="10" y="0"/>
                    <a:pt x="5" y="5"/>
                    <a:pt x="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3882" y="1659"/>
              <a:ext cx="123" cy="59"/>
            </a:xfrm>
            <a:custGeom>
              <a:avLst/>
              <a:gdLst>
                <a:gd name="T0" fmla="*/ 3 w 52"/>
                <a:gd name="T1" fmla="*/ 2 h 25"/>
                <a:gd name="T2" fmla="*/ 0 w 52"/>
                <a:gd name="T3" fmla="*/ 0 h 25"/>
                <a:gd name="T4" fmla="*/ 52 w 52"/>
                <a:gd name="T5" fmla="*/ 2 h 25"/>
                <a:gd name="T6" fmla="*/ 1 w 52"/>
                <a:gd name="T7" fmla="*/ 16 h 25"/>
                <a:gd name="T8" fmla="*/ 3 w 52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5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7"/>
                    <a:pt x="52" y="2"/>
                  </a:cubicBezTo>
                  <a:cubicBezTo>
                    <a:pt x="52" y="2"/>
                    <a:pt x="41" y="25"/>
                    <a:pt x="1" y="16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3886" y="1664"/>
              <a:ext cx="95" cy="28"/>
            </a:xfrm>
            <a:custGeom>
              <a:avLst/>
              <a:gdLst>
                <a:gd name="T0" fmla="*/ 1 w 40"/>
                <a:gd name="T1" fmla="*/ 0 h 12"/>
                <a:gd name="T2" fmla="*/ 0 w 40"/>
                <a:gd name="T3" fmla="*/ 7 h 12"/>
                <a:gd name="T4" fmla="*/ 39 w 40"/>
                <a:gd name="T5" fmla="*/ 4 h 12"/>
                <a:gd name="T6" fmla="*/ 40 w 40"/>
                <a:gd name="T7" fmla="*/ 3 h 12"/>
                <a:gd name="T8" fmla="*/ 1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30" y="12"/>
                    <a:pt x="39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22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3825" y="1555"/>
              <a:ext cx="125" cy="64"/>
            </a:xfrm>
            <a:custGeom>
              <a:avLst/>
              <a:gdLst>
                <a:gd name="T0" fmla="*/ 0 w 53"/>
                <a:gd name="T1" fmla="*/ 4 h 27"/>
                <a:gd name="T2" fmla="*/ 24 w 53"/>
                <a:gd name="T3" fmla="*/ 24 h 27"/>
                <a:gd name="T4" fmla="*/ 41 w 53"/>
                <a:gd name="T5" fmla="*/ 18 h 27"/>
                <a:gd name="T6" fmla="*/ 10 w 53"/>
                <a:gd name="T7" fmla="*/ 9 h 27"/>
                <a:gd name="T8" fmla="*/ 0 w 53"/>
                <a:gd name="T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7">
                  <a:moveTo>
                    <a:pt x="0" y="4"/>
                  </a:moveTo>
                  <a:cubicBezTo>
                    <a:pt x="0" y="8"/>
                    <a:pt x="7" y="20"/>
                    <a:pt x="24" y="24"/>
                  </a:cubicBezTo>
                  <a:cubicBezTo>
                    <a:pt x="40" y="27"/>
                    <a:pt x="53" y="20"/>
                    <a:pt x="41" y="18"/>
                  </a:cubicBezTo>
                  <a:cubicBezTo>
                    <a:pt x="30" y="16"/>
                    <a:pt x="21" y="13"/>
                    <a:pt x="10" y="9"/>
                  </a:cubicBezTo>
                  <a:cubicBezTo>
                    <a:pt x="0" y="4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3882" y="1609"/>
              <a:ext cx="123" cy="71"/>
            </a:xfrm>
            <a:custGeom>
              <a:avLst/>
              <a:gdLst>
                <a:gd name="T0" fmla="*/ 6 w 52"/>
                <a:gd name="T1" fmla="*/ 0 h 30"/>
                <a:gd name="T2" fmla="*/ 6 w 52"/>
                <a:gd name="T3" fmla="*/ 16 h 30"/>
                <a:gd name="T4" fmla="*/ 52 w 52"/>
                <a:gd name="T5" fmla="*/ 23 h 30"/>
                <a:gd name="T6" fmla="*/ 0 w 52"/>
                <a:gd name="T7" fmla="*/ 21 h 30"/>
                <a:gd name="T8" fmla="*/ 0 w 52"/>
                <a:gd name="T9" fmla="*/ 1 h 30"/>
                <a:gd name="T10" fmla="*/ 6 w 52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0">
                  <a:moveTo>
                    <a:pt x="6" y="0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22" y="26"/>
                    <a:pt x="52" y="23"/>
                  </a:cubicBezTo>
                  <a:cubicBezTo>
                    <a:pt x="52" y="23"/>
                    <a:pt x="30" y="30"/>
                    <a:pt x="0" y="2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397" y="2088"/>
              <a:ext cx="650" cy="440"/>
            </a:xfrm>
            <a:custGeom>
              <a:avLst/>
              <a:gdLst>
                <a:gd name="T0" fmla="*/ 61 w 275"/>
                <a:gd name="T1" fmla="*/ 30 h 186"/>
                <a:gd name="T2" fmla="*/ 85 w 275"/>
                <a:gd name="T3" fmla="*/ 99 h 186"/>
                <a:gd name="T4" fmla="*/ 64 w 275"/>
                <a:gd name="T5" fmla="*/ 146 h 186"/>
                <a:gd name="T6" fmla="*/ 22 w 275"/>
                <a:gd name="T7" fmla="*/ 139 h 186"/>
                <a:gd name="T8" fmla="*/ 0 w 275"/>
                <a:gd name="T9" fmla="*/ 105 h 186"/>
                <a:gd name="T10" fmla="*/ 25 w 275"/>
                <a:gd name="T11" fmla="*/ 162 h 186"/>
                <a:gd name="T12" fmla="*/ 64 w 275"/>
                <a:gd name="T13" fmla="*/ 177 h 186"/>
                <a:gd name="T14" fmla="*/ 181 w 275"/>
                <a:gd name="T15" fmla="*/ 95 h 186"/>
                <a:gd name="T16" fmla="*/ 275 w 275"/>
                <a:gd name="T17" fmla="*/ 0 h 186"/>
                <a:gd name="T18" fmla="*/ 133 w 275"/>
                <a:gd name="T19" fmla="*/ 61 h 186"/>
                <a:gd name="T20" fmla="*/ 61 w 275"/>
                <a:gd name="T21" fmla="*/ 3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5" h="186">
                  <a:moveTo>
                    <a:pt x="61" y="30"/>
                  </a:moveTo>
                  <a:cubicBezTo>
                    <a:pt x="61" y="30"/>
                    <a:pt x="85" y="70"/>
                    <a:pt x="85" y="99"/>
                  </a:cubicBezTo>
                  <a:cubicBezTo>
                    <a:pt x="85" y="127"/>
                    <a:pt x="88" y="133"/>
                    <a:pt x="64" y="146"/>
                  </a:cubicBezTo>
                  <a:cubicBezTo>
                    <a:pt x="41" y="159"/>
                    <a:pt x="30" y="156"/>
                    <a:pt x="22" y="139"/>
                  </a:cubicBezTo>
                  <a:cubicBezTo>
                    <a:pt x="13" y="122"/>
                    <a:pt x="0" y="105"/>
                    <a:pt x="0" y="105"/>
                  </a:cubicBezTo>
                  <a:cubicBezTo>
                    <a:pt x="0" y="105"/>
                    <a:pt x="20" y="147"/>
                    <a:pt x="25" y="162"/>
                  </a:cubicBezTo>
                  <a:cubicBezTo>
                    <a:pt x="31" y="177"/>
                    <a:pt x="38" y="186"/>
                    <a:pt x="64" y="177"/>
                  </a:cubicBezTo>
                  <a:cubicBezTo>
                    <a:pt x="90" y="169"/>
                    <a:pt x="146" y="127"/>
                    <a:pt x="181" y="95"/>
                  </a:cubicBezTo>
                  <a:cubicBezTo>
                    <a:pt x="216" y="63"/>
                    <a:pt x="275" y="0"/>
                    <a:pt x="275" y="0"/>
                  </a:cubicBezTo>
                  <a:cubicBezTo>
                    <a:pt x="275" y="0"/>
                    <a:pt x="183" y="76"/>
                    <a:pt x="133" y="61"/>
                  </a:cubicBezTo>
                  <a:cubicBezTo>
                    <a:pt x="83" y="47"/>
                    <a:pt x="61" y="30"/>
                    <a:pt x="61" y="3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3844" y="1377"/>
              <a:ext cx="135" cy="156"/>
            </a:xfrm>
            <a:custGeom>
              <a:avLst/>
              <a:gdLst>
                <a:gd name="T0" fmla="*/ 45 w 57"/>
                <a:gd name="T1" fmla="*/ 0 h 66"/>
                <a:gd name="T2" fmla="*/ 45 w 57"/>
                <a:gd name="T3" fmla="*/ 9 h 66"/>
                <a:gd name="T4" fmla="*/ 57 w 57"/>
                <a:gd name="T5" fmla="*/ 14 h 66"/>
                <a:gd name="T6" fmla="*/ 43 w 57"/>
                <a:gd name="T7" fmla="*/ 18 h 66"/>
                <a:gd name="T8" fmla="*/ 34 w 57"/>
                <a:gd name="T9" fmla="*/ 34 h 66"/>
                <a:gd name="T10" fmla="*/ 19 w 57"/>
                <a:gd name="T11" fmla="*/ 56 h 66"/>
                <a:gd name="T12" fmla="*/ 0 w 57"/>
                <a:gd name="T13" fmla="*/ 66 h 66"/>
                <a:gd name="T14" fmla="*/ 26 w 57"/>
                <a:gd name="T15" fmla="*/ 43 h 66"/>
                <a:gd name="T16" fmla="*/ 35 w 57"/>
                <a:gd name="T17" fmla="*/ 13 h 66"/>
                <a:gd name="T18" fmla="*/ 45 w 57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66">
                  <a:moveTo>
                    <a:pt x="45" y="0"/>
                  </a:moveTo>
                  <a:cubicBezTo>
                    <a:pt x="45" y="0"/>
                    <a:pt x="41" y="8"/>
                    <a:pt x="45" y="9"/>
                  </a:cubicBezTo>
                  <a:cubicBezTo>
                    <a:pt x="50" y="11"/>
                    <a:pt x="57" y="14"/>
                    <a:pt x="57" y="14"/>
                  </a:cubicBezTo>
                  <a:cubicBezTo>
                    <a:pt x="57" y="14"/>
                    <a:pt x="47" y="16"/>
                    <a:pt x="43" y="18"/>
                  </a:cubicBezTo>
                  <a:cubicBezTo>
                    <a:pt x="38" y="21"/>
                    <a:pt x="37" y="25"/>
                    <a:pt x="34" y="34"/>
                  </a:cubicBezTo>
                  <a:cubicBezTo>
                    <a:pt x="31" y="44"/>
                    <a:pt x="32" y="47"/>
                    <a:pt x="19" y="56"/>
                  </a:cubicBezTo>
                  <a:cubicBezTo>
                    <a:pt x="7" y="65"/>
                    <a:pt x="0" y="66"/>
                    <a:pt x="0" y="66"/>
                  </a:cubicBezTo>
                  <a:cubicBezTo>
                    <a:pt x="0" y="66"/>
                    <a:pt x="22" y="55"/>
                    <a:pt x="26" y="43"/>
                  </a:cubicBezTo>
                  <a:cubicBezTo>
                    <a:pt x="31" y="31"/>
                    <a:pt x="30" y="21"/>
                    <a:pt x="35" y="13"/>
                  </a:cubicBezTo>
                  <a:cubicBezTo>
                    <a:pt x="41" y="5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3917" y="1403"/>
              <a:ext cx="90" cy="54"/>
            </a:xfrm>
            <a:custGeom>
              <a:avLst/>
              <a:gdLst>
                <a:gd name="T0" fmla="*/ 0 w 38"/>
                <a:gd name="T1" fmla="*/ 14 h 23"/>
                <a:gd name="T2" fmla="*/ 19 w 38"/>
                <a:gd name="T3" fmla="*/ 10 h 23"/>
                <a:gd name="T4" fmla="*/ 38 w 38"/>
                <a:gd name="T5" fmla="*/ 23 h 23"/>
                <a:gd name="T6" fmla="*/ 23 w 38"/>
                <a:gd name="T7" fmla="*/ 1 h 23"/>
                <a:gd name="T8" fmla="*/ 0 w 38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0" y="14"/>
                  </a:moveTo>
                  <a:cubicBezTo>
                    <a:pt x="0" y="14"/>
                    <a:pt x="12" y="9"/>
                    <a:pt x="19" y="10"/>
                  </a:cubicBezTo>
                  <a:cubicBezTo>
                    <a:pt x="27" y="11"/>
                    <a:pt x="38" y="23"/>
                    <a:pt x="38" y="23"/>
                  </a:cubicBezTo>
                  <a:cubicBezTo>
                    <a:pt x="38" y="23"/>
                    <a:pt x="34" y="2"/>
                    <a:pt x="23" y="1"/>
                  </a:cubicBezTo>
                  <a:cubicBezTo>
                    <a:pt x="12" y="0"/>
                    <a:pt x="3" y="8"/>
                    <a:pt x="0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128" y="1585"/>
              <a:ext cx="54" cy="93"/>
            </a:xfrm>
            <a:custGeom>
              <a:avLst/>
              <a:gdLst>
                <a:gd name="T0" fmla="*/ 22 w 23"/>
                <a:gd name="T1" fmla="*/ 9 h 39"/>
                <a:gd name="T2" fmla="*/ 11 w 23"/>
                <a:gd name="T3" fmla="*/ 4 h 39"/>
                <a:gd name="T4" fmla="*/ 3 w 23"/>
                <a:gd name="T5" fmla="*/ 18 h 39"/>
                <a:gd name="T6" fmla="*/ 2 w 23"/>
                <a:gd name="T7" fmla="*/ 32 h 39"/>
                <a:gd name="T8" fmla="*/ 3 w 23"/>
                <a:gd name="T9" fmla="*/ 37 h 39"/>
                <a:gd name="T10" fmla="*/ 9 w 23"/>
                <a:gd name="T11" fmla="*/ 28 h 39"/>
                <a:gd name="T12" fmla="*/ 14 w 23"/>
                <a:gd name="T13" fmla="*/ 13 h 39"/>
                <a:gd name="T14" fmla="*/ 22 w 23"/>
                <a:gd name="T15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9">
                  <a:moveTo>
                    <a:pt x="22" y="9"/>
                  </a:moveTo>
                  <a:cubicBezTo>
                    <a:pt x="22" y="9"/>
                    <a:pt x="17" y="0"/>
                    <a:pt x="11" y="4"/>
                  </a:cubicBezTo>
                  <a:cubicBezTo>
                    <a:pt x="5" y="8"/>
                    <a:pt x="3" y="13"/>
                    <a:pt x="3" y="18"/>
                  </a:cubicBezTo>
                  <a:cubicBezTo>
                    <a:pt x="2" y="24"/>
                    <a:pt x="4" y="28"/>
                    <a:pt x="2" y="32"/>
                  </a:cubicBezTo>
                  <a:cubicBezTo>
                    <a:pt x="0" y="35"/>
                    <a:pt x="1" y="39"/>
                    <a:pt x="3" y="37"/>
                  </a:cubicBezTo>
                  <a:cubicBezTo>
                    <a:pt x="5" y="36"/>
                    <a:pt x="7" y="34"/>
                    <a:pt x="9" y="28"/>
                  </a:cubicBezTo>
                  <a:cubicBezTo>
                    <a:pt x="10" y="21"/>
                    <a:pt x="10" y="11"/>
                    <a:pt x="14" y="13"/>
                  </a:cubicBezTo>
                  <a:cubicBezTo>
                    <a:pt x="18" y="15"/>
                    <a:pt x="23" y="15"/>
                    <a:pt x="22" y="9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3882" y="1829"/>
              <a:ext cx="205" cy="71"/>
            </a:xfrm>
            <a:custGeom>
              <a:avLst/>
              <a:gdLst>
                <a:gd name="T0" fmla="*/ 87 w 87"/>
                <a:gd name="T1" fmla="*/ 6 h 30"/>
                <a:gd name="T2" fmla="*/ 47 w 87"/>
                <a:gd name="T3" fmla="*/ 5 h 30"/>
                <a:gd name="T4" fmla="*/ 25 w 87"/>
                <a:gd name="T5" fmla="*/ 0 h 30"/>
                <a:gd name="T6" fmla="*/ 0 w 87"/>
                <a:gd name="T7" fmla="*/ 17 h 30"/>
                <a:gd name="T8" fmla="*/ 15 w 87"/>
                <a:gd name="T9" fmla="*/ 29 h 30"/>
                <a:gd name="T10" fmla="*/ 6 w 87"/>
                <a:gd name="T11" fmla="*/ 17 h 30"/>
                <a:gd name="T12" fmla="*/ 20 w 87"/>
                <a:gd name="T13" fmla="*/ 8 h 30"/>
                <a:gd name="T14" fmla="*/ 43 w 87"/>
                <a:gd name="T15" fmla="*/ 8 h 30"/>
                <a:gd name="T16" fmla="*/ 78 w 87"/>
                <a:gd name="T17" fmla="*/ 10 h 30"/>
                <a:gd name="T18" fmla="*/ 87 w 87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30">
                  <a:moveTo>
                    <a:pt x="87" y="6"/>
                  </a:moveTo>
                  <a:cubicBezTo>
                    <a:pt x="87" y="6"/>
                    <a:pt x="62" y="10"/>
                    <a:pt x="47" y="5"/>
                  </a:cubicBezTo>
                  <a:cubicBezTo>
                    <a:pt x="32" y="0"/>
                    <a:pt x="25" y="0"/>
                    <a:pt x="25" y="0"/>
                  </a:cubicBezTo>
                  <a:cubicBezTo>
                    <a:pt x="25" y="0"/>
                    <a:pt x="14" y="3"/>
                    <a:pt x="0" y="17"/>
                  </a:cubicBezTo>
                  <a:cubicBezTo>
                    <a:pt x="0" y="17"/>
                    <a:pt x="5" y="30"/>
                    <a:pt x="15" y="29"/>
                  </a:cubicBezTo>
                  <a:cubicBezTo>
                    <a:pt x="15" y="29"/>
                    <a:pt x="7" y="21"/>
                    <a:pt x="6" y="17"/>
                  </a:cubicBezTo>
                  <a:cubicBezTo>
                    <a:pt x="6" y="17"/>
                    <a:pt x="15" y="13"/>
                    <a:pt x="20" y="8"/>
                  </a:cubicBezTo>
                  <a:cubicBezTo>
                    <a:pt x="25" y="4"/>
                    <a:pt x="34" y="6"/>
                    <a:pt x="43" y="8"/>
                  </a:cubicBezTo>
                  <a:cubicBezTo>
                    <a:pt x="51" y="11"/>
                    <a:pt x="69" y="11"/>
                    <a:pt x="78" y="10"/>
                  </a:cubicBezTo>
                  <a:cubicBezTo>
                    <a:pt x="87" y="10"/>
                    <a:pt x="87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3931" y="1498"/>
              <a:ext cx="14" cy="23"/>
            </a:xfrm>
            <a:custGeom>
              <a:avLst/>
              <a:gdLst>
                <a:gd name="T0" fmla="*/ 0 w 6"/>
                <a:gd name="T1" fmla="*/ 6 h 10"/>
                <a:gd name="T2" fmla="*/ 3 w 6"/>
                <a:gd name="T3" fmla="*/ 10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6"/>
                  </a:moveTo>
                  <a:cubicBezTo>
                    <a:pt x="0" y="8"/>
                    <a:pt x="2" y="10"/>
                    <a:pt x="3" y="10"/>
                  </a:cubicBezTo>
                  <a:cubicBezTo>
                    <a:pt x="5" y="10"/>
                    <a:pt x="6" y="8"/>
                    <a:pt x="6" y="5"/>
                  </a:cubicBezTo>
                  <a:cubicBezTo>
                    <a:pt x="6" y="3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652" y="2417"/>
              <a:ext cx="134" cy="166"/>
            </a:xfrm>
            <a:custGeom>
              <a:avLst/>
              <a:gdLst>
                <a:gd name="T0" fmla="*/ 11 w 57"/>
                <a:gd name="T1" fmla="*/ 0 h 70"/>
                <a:gd name="T2" fmla="*/ 1 w 57"/>
                <a:gd name="T3" fmla="*/ 39 h 70"/>
                <a:gd name="T4" fmla="*/ 20 w 57"/>
                <a:gd name="T5" fmla="*/ 69 h 70"/>
                <a:gd name="T6" fmla="*/ 47 w 57"/>
                <a:gd name="T7" fmla="*/ 52 h 70"/>
                <a:gd name="T8" fmla="*/ 57 w 57"/>
                <a:gd name="T9" fmla="*/ 12 h 70"/>
                <a:gd name="T10" fmla="*/ 44 w 57"/>
                <a:gd name="T11" fmla="*/ 12 h 70"/>
                <a:gd name="T12" fmla="*/ 11 w 57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0">
                  <a:moveTo>
                    <a:pt x="11" y="0"/>
                  </a:moveTo>
                  <a:cubicBezTo>
                    <a:pt x="11" y="0"/>
                    <a:pt x="3" y="33"/>
                    <a:pt x="1" y="39"/>
                  </a:cubicBezTo>
                  <a:cubicBezTo>
                    <a:pt x="0" y="45"/>
                    <a:pt x="5" y="70"/>
                    <a:pt x="20" y="69"/>
                  </a:cubicBezTo>
                  <a:cubicBezTo>
                    <a:pt x="34" y="69"/>
                    <a:pt x="47" y="52"/>
                    <a:pt x="47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12"/>
                    <a:pt x="56" y="11"/>
                    <a:pt x="44" y="12"/>
                  </a:cubicBezTo>
                  <a:cubicBezTo>
                    <a:pt x="33" y="12"/>
                    <a:pt x="16" y="8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157" y="2263"/>
              <a:ext cx="166" cy="135"/>
            </a:xfrm>
            <a:custGeom>
              <a:avLst/>
              <a:gdLst>
                <a:gd name="T0" fmla="*/ 11 w 70"/>
                <a:gd name="T1" fmla="*/ 20 h 57"/>
                <a:gd name="T2" fmla="*/ 41 w 70"/>
                <a:gd name="T3" fmla="*/ 0 h 57"/>
                <a:gd name="T4" fmla="*/ 50 w 70"/>
                <a:gd name="T5" fmla="*/ 16 h 57"/>
                <a:gd name="T6" fmla="*/ 70 w 70"/>
                <a:gd name="T7" fmla="*/ 28 h 57"/>
                <a:gd name="T8" fmla="*/ 54 w 70"/>
                <a:gd name="T9" fmla="*/ 44 h 57"/>
                <a:gd name="T10" fmla="*/ 12 w 70"/>
                <a:gd name="T11" fmla="*/ 49 h 57"/>
                <a:gd name="T12" fmla="*/ 11 w 70"/>
                <a:gd name="T13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7">
                  <a:moveTo>
                    <a:pt x="11" y="2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2" y="10"/>
                    <a:pt x="50" y="16"/>
                  </a:cubicBezTo>
                  <a:cubicBezTo>
                    <a:pt x="58" y="22"/>
                    <a:pt x="70" y="28"/>
                    <a:pt x="70" y="28"/>
                  </a:cubicBezTo>
                  <a:cubicBezTo>
                    <a:pt x="70" y="28"/>
                    <a:pt x="59" y="39"/>
                    <a:pt x="54" y="44"/>
                  </a:cubicBezTo>
                  <a:cubicBezTo>
                    <a:pt x="49" y="50"/>
                    <a:pt x="25" y="57"/>
                    <a:pt x="12" y="49"/>
                  </a:cubicBezTo>
                  <a:cubicBezTo>
                    <a:pt x="0" y="41"/>
                    <a:pt x="7" y="23"/>
                    <a:pt x="11" y="2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392" y="1690"/>
              <a:ext cx="187" cy="99"/>
            </a:xfrm>
            <a:custGeom>
              <a:avLst/>
              <a:gdLst>
                <a:gd name="T0" fmla="*/ 0 w 79"/>
                <a:gd name="T1" fmla="*/ 39 h 42"/>
                <a:gd name="T2" fmla="*/ 30 w 79"/>
                <a:gd name="T3" fmla="*/ 0 h 42"/>
                <a:gd name="T4" fmla="*/ 79 w 79"/>
                <a:gd name="T5" fmla="*/ 42 h 42"/>
                <a:gd name="T6" fmla="*/ 32 w 79"/>
                <a:gd name="T7" fmla="*/ 11 h 42"/>
                <a:gd name="T8" fmla="*/ 0 w 79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2">
                  <a:moveTo>
                    <a:pt x="0" y="39"/>
                  </a:moveTo>
                  <a:cubicBezTo>
                    <a:pt x="0" y="39"/>
                    <a:pt x="21" y="7"/>
                    <a:pt x="30" y="0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18" y="17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327" y="2448"/>
              <a:ext cx="474" cy="189"/>
            </a:xfrm>
            <a:custGeom>
              <a:avLst/>
              <a:gdLst>
                <a:gd name="T0" fmla="*/ 196 w 200"/>
                <a:gd name="T1" fmla="*/ 25 h 80"/>
                <a:gd name="T2" fmla="*/ 133 w 200"/>
                <a:gd name="T3" fmla="*/ 11 h 80"/>
                <a:gd name="T4" fmla="*/ 92 w 200"/>
                <a:gd name="T5" fmla="*/ 26 h 80"/>
                <a:gd name="T6" fmla="*/ 0 w 200"/>
                <a:gd name="T7" fmla="*/ 31 h 80"/>
                <a:gd name="T8" fmla="*/ 125 w 200"/>
                <a:gd name="T9" fmla="*/ 74 h 80"/>
                <a:gd name="T10" fmla="*/ 200 w 200"/>
                <a:gd name="T11" fmla="*/ 70 h 80"/>
                <a:gd name="T12" fmla="*/ 196 w 200"/>
                <a:gd name="T13" fmla="*/ 2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0">
                  <a:moveTo>
                    <a:pt x="196" y="25"/>
                  </a:moveTo>
                  <a:cubicBezTo>
                    <a:pt x="196" y="25"/>
                    <a:pt x="150" y="28"/>
                    <a:pt x="133" y="11"/>
                  </a:cubicBezTo>
                  <a:cubicBezTo>
                    <a:pt x="133" y="11"/>
                    <a:pt x="119" y="31"/>
                    <a:pt x="92" y="26"/>
                  </a:cubicBezTo>
                  <a:cubicBezTo>
                    <a:pt x="65" y="21"/>
                    <a:pt x="18" y="0"/>
                    <a:pt x="0" y="31"/>
                  </a:cubicBezTo>
                  <a:cubicBezTo>
                    <a:pt x="0" y="31"/>
                    <a:pt x="73" y="69"/>
                    <a:pt x="125" y="74"/>
                  </a:cubicBezTo>
                  <a:cubicBezTo>
                    <a:pt x="177" y="80"/>
                    <a:pt x="200" y="70"/>
                    <a:pt x="200" y="70"/>
                  </a:cubicBezTo>
                  <a:lnTo>
                    <a:pt x="19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930" y="2173"/>
              <a:ext cx="400" cy="315"/>
            </a:xfrm>
            <a:custGeom>
              <a:avLst/>
              <a:gdLst>
                <a:gd name="T0" fmla="*/ 161 w 169"/>
                <a:gd name="T1" fmla="*/ 77 h 133"/>
                <a:gd name="T2" fmla="*/ 121 w 169"/>
                <a:gd name="T3" fmla="*/ 44 h 133"/>
                <a:gd name="T4" fmla="*/ 72 w 169"/>
                <a:gd name="T5" fmla="*/ 42 h 133"/>
                <a:gd name="T6" fmla="*/ 0 w 169"/>
                <a:gd name="T7" fmla="*/ 16 h 133"/>
                <a:gd name="T8" fmla="*/ 83 w 169"/>
                <a:gd name="T9" fmla="*/ 97 h 133"/>
                <a:gd name="T10" fmla="*/ 141 w 169"/>
                <a:gd name="T11" fmla="*/ 133 h 133"/>
                <a:gd name="T12" fmla="*/ 167 w 169"/>
                <a:gd name="T13" fmla="*/ 86 h 133"/>
                <a:gd name="T14" fmla="*/ 161 w 169"/>
                <a:gd name="T15" fmla="*/ 7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33">
                  <a:moveTo>
                    <a:pt x="161" y="77"/>
                  </a:moveTo>
                  <a:cubicBezTo>
                    <a:pt x="161" y="77"/>
                    <a:pt x="129" y="75"/>
                    <a:pt x="121" y="44"/>
                  </a:cubicBezTo>
                  <a:cubicBezTo>
                    <a:pt x="121" y="44"/>
                    <a:pt x="103" y="53"/>
                    <a:pt x="72" y="42"/>
                  </a:cubicBezTo>
                  <a:cubicBezTo>
                    <a:pt x="40" y="31"/>
                    <a:pt x="35" y="0"/>
                    <a:pt x="0" y="16"/>
                  </a:cubicBezTo>
                  <a:cubicBezTo>
                    <a:pt x="0" y="16"/>
                    <a:pt x="42" y="69"/>
                    <a:pt x="83" y="97"/>
                  </a:cubicBezTo>
                  <a:cubicBezTo>
                    <a:pt x="124" y="125"/>
                    <a:pt x="141" y="133"/>
                    <a:pt x="141" y="133"/>
                  </a:cubicBezTo>
                  <a:cubicBezTo>
                    <a:pt x="141" y="133"/>
                    <a:pt x="166" y="93"/>
                    <a:pt x="167" y="86"/>
                  </a:cubicBezTo>
                  <a:cubicBezTo>
                    <a:pt x="169" y="78"/>
                    <a:pt x="161" y="77"/>
                    <a:pt x="161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327" y="2455"/>
              <a:ext cx="341" cy="71"/>
            </a:xfrm>
            <a:custGeom>
              <a:avLst/>
              <a:gdLst>
                <a:gd name="T0" fmla="*/ 0 w 144"/>
                <a:gd name="T1" fmla="*/ 28 h 30"/>
                <a:gd name="T2" fmla="*/ 50 w 144"/>
                <a:gd name="T3" fmla="*/ 11 h 30"/>
                <a:gd name="T4" fmla="*/ 133 w 144"/>
                <a:gd name="T5" fmla="*/ 8 h 30"/>
                <a:gd name="T6" fmla="*/ 144 w 144"/>
                <a:gd name="T7" fmla="*/ 15 h 30"/>
                <a:gd name="T8" fmla="*/ 110 w 144"/>
                <a:gd name="T9" fmla="*/ 29 h 30"/>
                <a:gd name="T10" fmla="*/ 41 w 144"/>
                <a:gd name="T11" fmla="*/ 17 h 30"/>
                <a:gd name="T12" fmla="*/ 0 w 144"/>
                <a:gd name="T1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30">
                  <a:moveTo>
                    <a:pt x="0" y="28"/>
                  </a:moveTo>
                  <a:cubicBezTo>
                    <a:pt x="0" y="28"/>
                    <a:pt x="8" y="0"/>
                    <a:pt x="50" y="11"/>
                  </a:cubicBezTo>
                  <a:cubicBezTo>
                    <a:pt x="92" y="23"/>
                    <a:pt x="110" y="28"/>
                    <a:pt x="133" y="8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5"/>
                    <a:pt x="133" y="28"/>
                    <a:pt x="110" y="29"/>
                  </a:cubicBezTo>
                  <a:cubicBezTo>
                    <a:pt x="87" y="30"/>
                    <a:pt x="59" y="19"/>
                    <a:pt x="41" y="17"/>
                  </a:cubicBezTo>
                  <a:cubicBezTo>
                    <a:pt x="22" y="15"/>
                    <a:pt x="10" y="14"/>
                    <a:pt x="0" y="28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372" y="2483"/>
              <a:ext cx="209" cy="52"/>
            </a:xfrm>
            <a:custGeom>
              <a:avLst/>
              <a:gdLst>
                <a:gd name="T0" fmla="*/ 0 w 88"/>
                <a:gd name="T1" fmla="*/ 5 h 22"/>
                <a:gd name="T2" fmla="*/ 43 w 88"/>
                <a:gd name="T3" fmla="*/ 8 h 22"/>
                <a:gd name="T4" fmla="*/ 88 w 88"/>
                <a:gd name="T5" fmla="*/ 17 h 22"/>
                <a:gd name="T6" fmla="*/ 41 w 88"/>
                <a:gd name="T7" fmla="*/ 14 h 22"/>
                <a:gd name="T8" fmla="*/ 0 w 88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">
                  <a:moveTo>
                    <a:pt x="0" y="5"/>
                  </a:moveTo>
                  <a:cubicBezTo>
                    <a:pt x="0" y="5"/>
                    <a:pt x="18" y="0"/>
                    <a:pt x="43" y="8"/>
                  </a:cubicBezTo>
                  <a:cubicBezTo>
                    <a:pt x="68" y="15"/>
                    <a:pt x="82" y="18"/>
                    <a:pt x="88" y="17"/>
                  </a:cubicBezTo>
                  <a:cubicBezTo>
                    <a:pt x="88" y="17"/>
                    <a:pt x="76" y="22"/>
                    <a:pt x="41" y="14"/>
                  </a:cubicBezTo>
                  <a:cubicBezTo>
                    <a:pt x="19" y="9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630" y="2474"/>
              <a:ext cx="161" cy="57"/>
            </a:xfrm>
            <a:custGeom>
              <a:avLst/>
              <a:gdLst>
                <a:gd name="T0" fmla="*/ 5 w 68"/>
                <a:gd name="T1" fmla="*/ 0 h 24"/>
                <a:gd name="T2" fmla="*/ 68 w 68"/>
                <a:gd name="T3" fmla="*/ 14 h 24"/>
                <a:gd name="T4" fmla="*/ 0 w 68"/>
                <a:gd name="T5" fmla="*/ 4 h 24"/>
                <a:gd name="T6" fmla="*/ 5 w 6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24">
                  <a:moveTo>
                    <a:pt x="5" y="0"/>
                  </a:moveTo>
                  <a:cubicBezTo>
                    <a:pt x="5" y="0"/>
                    <a:pt x="31" y="17"/>
                    <a:pt x="68" y="14"/>
                  </a:cubicBezTo>
                  <a:cubicBezTo>
                    <a:pt x="68" y="14"/>
                    <a:pt x="28" y="24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930" y="2182"/>
              <a:ext cx="390" cy="188"/>
            </a:xfrm>
            <a:custGeom>
              <a:avLst/>
              <a:gdLst>
                <a:gd name="T0" fmla="*/ 0 w 165"/>
                <a:gd name="T1" fmla="*/ 12 h 79"/>
                <a:gd name="T2" fmla="*/ 40 w 165"/>
                <a:gd name="T3" fmla="*/ 21 h 79"/>
                <a:gd name="T4" fmla="*/ 96 w 165"/>
                <a:gd name="T5" fmla="*/ 50 h 79"/>
                <a:gd name="T6" fmla="*/ 115 w 165"/>
                <a:gd name="T7" fmla="*/ 50 h 79"/>
                <a:gd name="T8" fmla="*/ 148 w 165"/>
                <a:gd name="T9" fmla="*/ 74 h 79"/>
                <a:gd name="T10" fmla="*/ 165 w 165"/>
                <a:gd name="T11" fmla="*/ 75 h 79"/>
                <a:gd name="T12" fmla="*/ 155 w 165"/>
                <a:gd name="T13" fmla="*/ 70 h 79"/>
                <a:gd name="T14" fmla="*/ 121 w 165"/>
                <a:gd name="T15" fmla="*/ 40 h 79"/>
                <a:gd name="T16" fmla="*/ 80 w 165"/>
                <a:gd name="T17" fmla="*/ 39 h 79"/>
                <a:gd name="T18" fmla="*/ 37 w 165"/>
                <a:gd name="T19" fmla="*/ 13 h 79"/>
                <a:gd name="T20" fmla="*/ 0 w 165"/>
                <a:gd name="T2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79">
                  <a:moveTo>
                    <a:pt x="0" y="12"/>
                  </a:moveTo>
                  <a:cubicBezTo>
                    <a:pt x="0" y="12"/>
                    <a:pt x="23" y="5"/>
                    <a:pt x="40" y="21"/>
                  </a:cubicBezTo>
                  <a:cubicBezTo>
                    <a:pt x="56" y="36"/>
                    <a:pt x="76" y="50"/>
                    <a:pt x="96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33" y="68"/>
                    <a:pt x="148" y="74"/>
                  </a:cubicBezTo>
                  <a:cubicBezTo>
                    <a:pt x="162" y="79"/>
                    <a:pt x="165" y="75"/>
                    <a:pt x="165" y="75"/>
                  </a:cubicBezTo>
                  <a:cubicBezTo>
                    <a:pt x="165" y="75"/>
                    <a:pt x="162" y="72"/>
                    <a:pt x="155" y="70"/>
                  </a:cubicBezTo>
                  <a:cubicBezTo>
                    <a:pt x="148" y="69"/>
                    <a:pt x="131" y="62"/>
                    <a:pt x="121" y="40"/>
                  </a:cubicBezTo>
                  <a:cubicBezTo>
                    <a:pt x="121" y="40"/>
                    <a:pt x="98" y="46"/>
                    <a:pt x="80" y="39"/>
                  </a:cubicBezTo>
                  <a:cubicBezTo>
                    <a:pt x="62" y="32"/>
                    <a:pt x="52" y="26"/>
                    <a:pt x="37" y="13"/>
                  </a:cubicBezTo>
                  <a:cubicBezTo>
                    <a:pt x="22" y="0"/>
                    <a:pt x="4" y="9"/>
                    <a:pt x="0" y="12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1973" y="2208"/>
              <a:ext cx="184" cy="93"/>
            </a:xfrm>
            <a:custGeom>
              <a:avLst/>
              <a:gdLst>
                <a:gd name="T0" fmla="*/ 0 w 78"/>
                <a:gd name="T1" fmla="*/ 0 h 39"/>
                <a:gd name="T2" fmla="*/ 31 w 78"/>
                <a:gd name="T3" fmla="*/ 15 h 39"/>
                <a:gd name="T4" fmla="*/ 78 w 78"/>
                <a:gd name="T5" fmla="*/ 39 h 39"/>
                <a:gd name="T6" fmla="*/ 30 w 78"/>
                <a:gd name="T7" fmla="*/ 22 h 39"/>
                <a:gd name="T8" fmla="*/ 0 w 7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9">
                  <a:moveTo>
                    <a:pt x="0" y="0"/>
                  </a:moveTo>
                  <a:cubicBezTo>
                    <a:pt x="0" y="0"/>
                    <a:pt x="12" y="0"/>
                    <a:pt x="31" y="15"/>
                  </a:cubicBezTo>
                  <a:cubicBezTo>
                    <a:pt x="50" y="31"/>
                    <a:pt x="66" y="38"/>
                    <a:pt x="78" y="39"/>
                  </a:cubicBezTo>
                  <a:cubicBezTo>
                    <a:pt x="78" y="39"/>
                    <a:pt x="53" y="39"/>
                    <a:pt x="30" y="22"/>
                  </a:cubicBezTo>
                  <a:cubicBezTo>
                    <a:pt x="8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2803" y="1514"/>
              <a:ext cx="234" cy="439"/>
            </a:xfrm>
            <a:custGeom>
              <a:avLst/>
              <a:gdLst>
                <a:gd name="T0" fmla="*/ 21 w 99"/>
                <a:gd name="T1" fmla="*/ 0 h 185"/>
                <a:gd name="T2" fmla="*/ 2 w 99"/>
                <a:gd name="T3" fmla="*/ 9 h 185"/>
                <a:gd name="T4" fmla="*/ 0 w 99"/>
                <a:gd name="T5" fmla="*/ 17 h 185"/>
                <a:gd name="T6" fmla="*/ 81 w 99"/>
                <a:gd name="T7" fmla="*/ 185 h 185"/>
                <a:gd name="T8" fmla="*/ 99 w 99"/>
                <a:gd name="T9" fmla="*/ 177 h 185"/>
                <a:gd name="T10" fmla="*/ 21 w 99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85">
                  <a:moveTo>
                    <a:pt x="21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63" y="78"/>
                    <a:pt x="2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808" y="1531"/>
              <a:ext cx="205" cy="414"/>
            </a:xfrm>
            <a:custGeom>
              <a:avLst/>
              <a:gdLst>
                <a:gd name="T0" fmla="*/ 0 w 87"/>
                <a:gd name="T1" fmla="*/ 2 h 175"/>
                <a:gd name="T2" fmla="*/ 83 w 87"/>
                <a:gd name="T3" fmla="*/ 175 h 175"/>
                <a:gd name="T4" fmla="*/ 87 w 87"/>
                <a:gd name="T5" fmla="*/ 173 h 175"/>
                <a:gd name="T6" fmla="*/ 6 w 87"/>
                <a:gd name="T7" fmla="*/ 0 h 175"/>
                <a:gd name="T8" fmla="*/ 0 w 87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75">
                  <a:moveTo>
                    <a:pt x="0" y="2"/>
                  </a:moveTo>
                  <a:cubicBezTo>
                    <a:pt x="0" y="2"/>
                    <a:pt x="69" y="143"/>
                    <a:pt x="83" y="175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803" y="1536"/>
              <a:ext cx="201" cy="417"/>
            </a:xfrm>
            <a:custGeom>
              <a:avLst/>
              <a:gdLst>
                <a:gd name="T0" fmla="*/ 5 w 201"/>
                <a:gd name="T1" fmla="*/ 0 h 417"/>
                <a:gd name="T2" fmla="*/ 0 w 201"/>
                <a:gd name="T3" fmla="*/ 19 h 417"/>
                <a:gd name="T4" fmla="*/ 192 w 201"/>
                <a:gd name="T5" fmla="*/ 417 h 417"/>
                <a:gd name="T6" fmla="*/ 201 w 201"/>
                <a:gd name="T7" fmla="*/ 409 h 417"/>
                <a:gd name="T8" fmla="*/ 5 w 201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17">
                  <a:moveTo>
                    <a:pt x="5" y="0"/>
                  </a:moveTo>
                  <a:lnTo>
                    <a:pt x="0" y="19"/>
                  </a:lnTo>
                  <a:lnTo>
                    <a:pt x="192" y="417"/>
                  </a:lnTo>
                  <a:lnTo>
                    <a:pt x="201" y="40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853" y="1514"/>
              <a:ext cx="186" cy="420"/>
            </a:xfrm>
            <a:custGeom>
              <a:avLst/>
              <a:gdLst>
                <a:gd name="T0" fmla="*/ 0 w 79"/>
                <a:gd name="T1" fmla="*/ 0 h 177"/>
                <a:gd name="T2" fmla="*/ 78 w 79"/>
                <a:gd name="T3" fmla="*/ 177 h 177"/>
                <a:gd name="T4" fmla="*/ 79 w 79"/>
                <a:gd name="T5" fmla="*/ 172 h 177"/>
                <a:gd name="T6" fmla="*/ 5 w 79"/>
                <a:gd name="T7" fmla="*/ 3 h 177"/>
                <a:gd name="T8" fmla="*/ 0 w 79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77">
                  <a:moveTo>
                    <a:pt x="0" y="0"/>
                  </a:moveTo>
                  <a:cubicBezTo>
                    <a:pt x="0" y="0"/>
                    <a:pt x="67" y="149"/>
                    <a:pt x="78" y="177"/>
                  </a:cubicBezTo>
                  <a:cubicBezTo>
                    <a:pt x="79" y="172"/>
                    <a:pt x="79" y="172"/>
                    <a:pt x="79" y="172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808" y="1514"/>
              <a:ext cx="45" cy="24"/>
            </a:xfrm>
            <a:custGeom>
              <a:avLst/>
              <a:gdLst>
                <a:gd name="T0" fmla="*/ 14 w 45"/>
                <a:gd name="T1" fmla="*/ 24 h 24"/>
                <a:gd name="T2" fmla="*/ 45 w 45"/>
                <a:gd name="T3" fmla="*/ 0 h 24"/>
                <a:gd name="T4" fmla="*/ 0 w 45"/>
                <a:gd name="T5" fmla="*/ 22 h 24"/>
                <a:gd name="T6" fmla="*/ 14 w 45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4">
                  <a:moveTo>
                    <a:pt x="14" y="24"/>
                  </a:moveTo>
                  <a:lnTo>
                    <a:pt x="45" y="0"/>
                  </a:lnTo>
                  <a:lnTo>
                    <a:pt x="0" y="22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995" y="1936"/>
              <a:ext cx="458" cy="78"/>
            </a:xfrm>
            <a:custGeom>
              <a:avLst/>
              <a:gdLst>
                <a:gd name="T0" fmla="*/ 35 w 458"/>
                <a:gd name="T1" fmla="*/ 0 h 78"/>
                <a:gd name="T2" fmla="*/ 439 w 458"/>
                <a:gd name="T3" fmla="*/ 2 h 78"/>
                <a:gd name="T4" fmla="*/ 458 w 458"/>
                <a:gd name="T5" fmla="*/ 31 h 78"/>
                <a:gd name="T6" fmla="*/ 456 w 458"/>
                <a:gd name="T7" fmla="*/ 78 h 78"/>
                <a:gd name="T8" fmla="*/ 33 w 458"/>
                <a:gd name="T9" fmla="*/ 73 h 78"/>
                <a:gd name="T10" fmla="*/ 0 w 458"/>
                <a:gd name="T11" fmla="*/ 17 h 78"/>
                <a:gd name="T12" fmla="*/ 35 w 458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78">
                  <a:moveTo>
                    <a:pt x="35" y="0"/>
                  </a:moveTo>
                  <a:lnTo>
                    <a:pt x="439" y="2"/>
                  </a:lnTo>
                  <a:lnTo>
                    <a:pt x="458" y="31"/>
                  </a:lnTo>
                  <a:lnTo>
                    <a:pt x="456" y="78"/>
                  </a:lnTo>
                  <a:lnTo>
                    <a:pt x="33" y="73"/>
                  </a:lnTo>
                  <a:lnTo>
                    <a:pt x="0" y="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3016" y="1957"/>
              <a:ext cx="428" cy="15"/>
            </a:xfrm>
            <a:custGeom>
              <a:avLst/>
              <a:gdLst>
                <a:gd name="T0" fmla="*/ 7 w 428"/>
                <a:gd name="T1" fmla="*/ 0 h 15"/>
                <a:gd name="T2" fmla="*/ 208 w 428"/>
                <a:gd name="T3" fmla="*/ 3 h 15"/>
                <a:gd name="T4" fmla="*/ 426 w 428"/>
                <a:gd name="T5" fmla="*/ 3 h 15"/>
                <a:gd name="T6" fmla="*/ 428 w 428"/>
                <a:gd name="T7" fmla="*/ 15 h 15"/>
                <a:gd name="T8" fmla="*/ 0 w 428"/>
                <a:gd name="T9" fmla="*/ 10 h 15"/>
                <a:gd name="T10" fmla="*/ 7 w 42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15">
                  <a:moveTo>
                    <a:pt x="7" y="0"/>
                  </a:moveTo>
                  <a:lnTo>
                    <a:pt x="208" y="3"/>
                  </a:lnTo>
                  <a:lnTo>
                    <a:pt x="426" y="3"/>
                  </a:lnTo>
                  <a:lnTo>
                    <a:pt x="428" y="15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3047" y="1979"/>
              <a:ext cx="194" cy="12"/>
            </a:xfrm>
            <a:custGeom>
              <a:avLst/>
              <a:gdLst>
                <a:gd name="T0" fmla="*/ 0 w 82"/>
                <a:gd name="T1" fmla="*/ 1 h 5"/>
                <a:gd name="T2" fmla="*/ 82 w 82"/>
                <a:gd name="T3" fmla="*/ 0 h 5"/>
                <a:gd name="T4" fmla="*/ 81 w 82"/>
                <a:gd name="T5" fmla="*/ 5 h 5"/>
                <a:gd name="T6" fmla="*/ 0 w 82"/>
                <a:gd name="T7" fmla="*/ 4 h 5"/>
                <a:gd name="T8" fmla="*/ 0 w 82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0" y="1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3401" y="1981"/>
              <a:ext cx="38" cy="10"/>
            </a:xfrm>
            <a:custGeom>
              <a:avLst/>
              <a:gdLst>
                <a:gd name="T0" fmla="*/ 3 w 38"/>
                <a:gd name="T1" fmla="*/ 0 h 10"/>
                <a:gd name="T2" fmla="*/ 0 w 38"/>
                <a:gd name="T3" fmla="*/ 10 h 10"/>
                <a:gd name="T4" fmla="*/ 38 w 38"/>
                <a:gd name="T5" fmla="*/ 10 h 10"/>
                <a:gd name="T6" fmla="*/ 36 w 38"/>
                <a:gd name="T7" fmla="*/ 0 h 10"/>
                <a:gd name="T8" fmla="*/ 3 w 3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0">
                  <a:moveTo>
                    <a:pt x="3" y="0"/>
                  </a:moveTo>
                  <a:lnTo>
                    <a:pt x="0" y="10"/>
                  </a:lnTo>
                  <a:lnTo>
                    <a:pt x="38" y="10"/>
                  </a:lnTo>
                  <a:lnTo>
                    <a:pt x="3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3023" y="1953"/>
              <a:ext cx="419" cy="7"/>
            </a:xfrm>
            <a:custGeom>
              <a:avLst/>
              <a:gdLst>
                <a:gd name="T0" fmla="*/ 0 w 419"/>
                <a:gd name="T1" fmla="*/ 4 h 7"/>
                <a:gd name="T2" fmla="*/ 9 w 419"/>
                <a:gd name="T3" fmla="*/ 0 h 7"/>
                <a:gd name="T4" fmla="*/ 414 w 419"/>
                <a:gd name="T5" fmla="*/ 0 h 7"/>
                <a:gd name="T6" fmla="*/ 419 w 419"/>
                <a:gd name="T7" fmla="*/ 7 h 7"/>
                <a:gd name="T8" fmla="*/ 0 w 419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7">
                  <a:moveTo>
                    <a:pt x="0" y="4"/>
                  </a:moveTo>
                  <a:lnTo>
                    <a:pt x="9" y="0"/>
                  </a:lnTo>
                  <a:lnTo>
                    <a:pt x="414" y="0"/>
                  </a:lnTo>
                  <a:lnTo>
                    <a:pt x="419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3378" y="1792"/>
              <a:ext cx="463" cy="547"/>
            </a:xfrm>
            <a:custGeom>
              <a:avLst/>
              <a:gdLst>
                <a:gd name="T0" fmla="*/ 38 w 196"/>
                <a:gd name="T1" fmla="*/ 0 h 231"/>
                <a:gd name="T2" fmla="*/ 0 w 196"/>
                <a:gd name="T3" fmla="*/ 40 h 231"/>
                <a:gd name="T4" fmla="*/ 65 w 196"/>
                <a:gd name="T5" fmla="*/ 142 h 231"/>
                <a:gd name="T6" fmla="*/ 158 w 196"/>
                <a:gd name="T7" fmla="*/ 215 h 231"/>
                <a:gd name="T8" fmla="*/ 121 w 196"/>
                <a:gd name="T9" fmla="*/ 82 h 231"/>
                <a:gd name="T10" fmla="*/ 38 w 196"/>
                <a:gd name="T1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231">
                  <a:moveTo>
                    <a:pt x="38" y="0"/>
                  </a:moveTo>
                  <a:cubicBezTo>
                    <a:pt x="38" y="0"/>
                    <a:pt x="9" y="31"/>
                    <a:pt x="0" y="40"/>
                  </a:cubicBezTo>
                  <a:cubicBezTo>
                    <a:pt x="0" y="40"/>
                    <a:pt x="43" y="103"/>
                    <a:pt x="65" y="142"/>
                  </a:cubicBezTo>
                  <a:cubicBezTo>
                    <a:pt x="87" y="181"/>
                    <a:pt x="120" y="231"/>
                    <a:pt x="158" y="215"/>
                  </a:cubicBezTo>
                  <a:cubicBezTo>
                    <a:pt x="196" y="198"/>
                    <a:pt x="154" y="121"/>
                    <a:pt x="121" y="82"/>
                  </a:cubicBezTo>
                  <a:cubicBezTo>
                    <a:pt x="87" y="43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3378" y="1853"/>
              <a:ext cx="745" cy="486"/>
            </a:xfrm>
            <a:custGeom>
              <a:avLst/>
              <a:gdLst>
                <a:gd name="T0" fmla="*/ 12 w 315"/>
                <a:gd name="T1" fmla="*/ 0 h 205"/>
                <a:gd name="T2" fmla="*/ 99 w 315"/>
                <a:gd name="T3" fmla="*/ 119 h 205"/>
                <a:gd name="T4" fmla="*/ 163 w 315"/>
                <a:gd name="T5" fmla="*/ 146 h 205"/>
                <a:gd name="T6" fmla="*/ 252 w 315"/>
                <a:gd name="T7" fmla="*/ 73 h 205"/>
                <a:gd name="T8" fmla="*/ 280 w 315"/>
                <a:gd name="T9" fmla="*/ 21 h 205"/>
                <a:gd name="T10" fmla="*/ 278 w 315"/>
                <a:gd name="T11" fmla="*/ 9 h 205"/>
                <a:gd name="T12" fmla="*/ 291 w 315"/>
                <a:gd name="T13" fmla="*/ 13 h 205"/>
                <a:gd name="T14" fmla="*/ 302 w 315"/>
                <a:gd name="T15" fmla="*/ 8 h 205"/>
                <a:gd name="T16" fmla="*/ 303 w 315"/>
                <a:gd name="T17" fmla="*/ 66 h 205"/>
                <a:gd name="T18" fmla="*/ 196 w 315"/>
                <a:gd name="T19" fmla="*/ 171 h 205"/>
                <a:gd name="T20" fmla="*/ 91 w 315"/>
                <a:gd name="T21" fmla="*/ 158 h 205"/>
                <a:gd name="T22" fmla="*/ 0 w 315"/>
                <a:gd name="T23" fmla="*/ 14 h 205"/>
                <a:gd name="T24" fmla="*/ 12 w 315"/>
                <a:gd name="T2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05">
                  <a:moveTo>
                    <a:pt x="12" y="0"/>
                  </a:moveTo>
                  <a:cubicBezTo>
                    <a:pt x="12" y="0"/>
                    <a:pt x="81" y="96"/>
                    <a:pt x="99" y="119"/>
                  </a:cubicBezTo>
                  <a:cubicBezTo>
                    <a:pt x="118" y="141"/>
                    <a:pt x="131" y="163"/>
                    <a:pt x="163" y="146"/>
                  </a:cubicBezTo>
                  <a:cubicBezTo>
                    <a:pt x="196" y="129"/>
                    <a:pt x="232" y="102"/>
                    <a:pt x="252" y="73"/>
                  </a:cubicBezTo>
                  <a:cubicBezTo>
                    <a:pt x="271" y="43"/>
                    <a:pt x="283" y="32"/>
                    <a:pt x="280" y="21"/>
                  </a:cubicBezTo>
                  <a:cubicBezTo>
                    <a:pt x="278" y="9"/>
                    <a:pt x="278" y="9"/>
                    <a:pt x="278" y="9"/>
                  </a:cubicBezTo>
                  <a:cubicBezTo>
                    <a:pt x="278" y="9"/>
                    <a:pt x="284" y="9"/>
                    <a:pt x="291" y="13"/>
                  </a:cubicBezTo>
                  <a:cubicBezTo>
                    <a:pt x="298" y="18"/>
                    <a:pt x="302" y="8"/>
                    <a:pt x="302" y="8"/>
                  </a:cubicBezTo>
                  <a:cubicBezTo>
                    <a:pt x="302" y="8"/>
                    <a:pt x="315" y="43"/>
                    <a:pt x="303" y="66"/>
                  </a:cubicBezTo>
                  <a:cubicBezTo>
                    <a:pt x="291" y="90"/>
                    <a:pt x="255" y="137"/>
                    <a:pt x="196" y="171"/>
                  </a:cubicBezTo>
                  <a:cubicBezTo>
                    <a:pt x="136" y="205"/>
                    <a:pt x="125" y="202"/>
                    <a:pt x="91" y="158"/>
                  </a:cubicBezTo>
                  <a:cubicBezTo>
                    <a:pt x="57" y="114"/>
                    <a:pt x="0" y="14"/>
                    <a:pt x="0" y="1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3714" y="1882"/>
              <a:ext cx="265" cy="213"/>
            </a:xfrm>
            <a:custGeom>
              <a:avLst/>
              <a:gdLst>
                <a:gd name="T0" fmla="*/ 49 w 112"/>
                <a:gd name="T1" fmla="*/ 25 h 90"/>
                <a:gd name="T2" fmla="*/ 16 w 112"/>
                <a:gd name="T3" fmla="*/ 58 h 90"/>
                <a:gd name="T4" fmla="*/ 1 w 112"/>
                <a:gd name="T5" fmla="*/ 79 h 90"/>
                <a:gd name="T6" fmla="*/ 18 w 112"/>
                <a:gd name="T7" fmla="*/ 88 h 90"/>
                <a:gd name="T8" fmla="*/ 15 w 112"/>
                <a:gd name="T9" fmla="*/ 78 h 90"/>
                <a:gd name="T10" fmla="*/ 23 w 112"/>
                <a:gd name="T11" fmla="*/ 62 h 90"/>
                <a:gd name="T12" fmla="*/ 42 w 112"/>
                <a:gd name="T13" fmla="*/ 50 h 90"/>
                <a:gd name="T14" fmla="*/ 52 w 112"/>
                <a:gd name="T15" fmla="*/ 29 h 90"/>
                <a:gd name="T16" fmla="*/ 81 w 112"/>
                <a:gd name="T17" fmla="*/ 11 h 90"/>
                <a:gd name="T18" fmla="*/ 103 w 112"/>
                <a:gd name="T19" fmla="*/ 0 h 90"/>
                <a:gd name="T20" fmla="*/ 67 w 112"/>
                <a:gd name="T21" fmla="*/ 10 h 90"/>
                <a:gd name="T22" fmla="*/ 49 w 112"/>
                <a:gd name="T23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90">
                  <a:moveTo>
                    <a:pt x="49" y="25"/>
                  </a:moveTo>
                  <a:cubicBezTo>
                    <a:pt x="49" y="25"/>
                    <a:pt x="28" y="44"/>
                    <a:pt x="16" y="58"/>
                  </a:cubicBezTo>
                  <a:cubicBezTo>
                    <a:pt x="3" y="72"/>
                    <a:pt x="0" y="75"/>
                    <a:pt x="1" y="79"/>
                  </a:cubicBezTo>
                  <a:cubicBezTo>
                    <a:pt x="2" y="84"/>
                    <a:pt x="15" y="86"/>
                    <a:pt x="18" y="88"/>
                  </a:cubicBezTo>
                  <a:cubicBezTo>
                    <a:pt x="21" y="90"/>
                    <a:pt x="21" y="79"/>
                    <a:pt x="15" y="78"/>
                  </a:cubicBezTo>
                  <a:cubicBezTo>
                    <a:pt x="10" y="77"/>
                    <a:pt x="13" y="65"/>
                    <a:pt x="23" y="62"/>
                  </a:cubicBezTo>
                  <a:cubicBezTo>
                    <a:pt x="33" y="59"/>
                    <a:pt x="47" y="52"/>
                    <a:pt x="42" y="50"/>
                  </a:cubicBezTo>
                  <a:cubicBezTo>
                    <a:pt x="36" y="48"/>
                    <a:pt x="41" y="37"/>
                    <a:pt x="52" y="29"/>
                  </a:cubicBezTo>
                  <a:cubicBezTo>
                    <a:pt x="63" y="21"/>
                    <a:pt x="71" y="16"/>
                    <a:pt x="81" y="11"/>
                  </a:cubicBezTo>
                  <a:cubicBezTo>
                    <a:pt x="92" y="6"/>
                    <a:pt x="112" y="0"/>
                    <a:pt x="103" y="0"/>
                  </a:cubicBezTo>
                  <a:cubicBezTo>
                    <a:pt x="93" y="1"/>
                    <a:pt x="79" y="3"/>
                    <a:pt x="67" y="10"/>
                  </a:cubicBezTo>
                  <a:cubicBezTo>
                    <a:pt x="56" y="17"/>
                    <a:pt x="49" y="25"/>
                    <a:pt x="4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3574" y="1889"/>
              <a:ext cx="147" cy="251"/>
            </a:xfrm>
            <a:custGeom>
              <a:avLst/>
              <a:gdLst>
                <a:gd name="T0" fmla="*/ 0 w 62"/>
                <a:gd name="T1" fmla="*/ 0 h 106"/>
                <a:gd name="T2" fmla="*/ 41 w 62"/>
                <a:gd name="T3" fmla="*/ 43 h 106"/>
                <a:gd name="T4" fmla="*/ 60 w 62"/>
                <a:gd name="T5" fmla="*/ 73 h 106"/>
                <a:gd name="T6" fmla="*/ 62 w 62"/>
                <a:gd name="T7" fmla="*/ 90 h 106"/>
                <a:gd name="T8" fmla="*/ 59 w 62"/>
                <a:gd name="T9" fmla="*/ 98 h 106"/>
                <a:gd name="T10" fmla="*/ 56 w 62"/>
                <a:gd name="T11" fmla="*/ 82 h 106"/>
                <a:gd name="T12" fmla="*/ 45 w 62"/>
                <a:gd name="T13" fmla="*/ 93 h 106"/>
                <a:gd name="T14" fmla="*/ 49 w 62"/>
                <a:gd name="T15" fmla="*/ 70 h 106"/>
                <a:gd name="T16" fmla="*/ 19 w 62"/>
                <a:gd name="T17" fmla="*/ 27 h 106"/>
                <a:gd name="T18" fmla="*/ 0 w 62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106">
                  <a:moveTo>
                    <a:pt x="0" y="0"/>
                  </a:moveTo>
                  <a:cubicBezTo>
                    <a:pt x="0" y="0"/>
                    <a:pt x="30" y="28"/>
                    <a:pt x="41" y="43"/>
                  </a:cubicBezTo>
                  <a:cubicBezTo>
                    <a:pt x="52" y="58"/>
                    <a:pt x="59" y="69"/>
                    <a:pt x="60" y="73"/>
                  </a:cubicBezTo>
                  <a:cubicBezTo>
                    <a:pt x="60" y="76"/>
                    <a:pt x="62" y="86"/>
                    <a:pt x="62" y="90"/>
                  </a:cubicBezTo>
                  <a:cubicBezTo>
                    <a:pt x="61" y="95"/>
                    <a:pt x="61" y="106"/>
                    <a:pt x="59" y="98"/>
                  </a:cubicBezTo>
                  <a:cubicBezTo>
                    <a:pt x="56" y="90"/>
                    <a:pt x="58" y="77"/>
                    <a:pt x="56" y="82"/>
                  </a:cubicBezTo>
                  <a:cubicBezTo>
                    <a:pt x="53" y="86"/>
                    <a:pt x="45" y="100"/>
                    <a:pt x="45" y="93"/>
                  </a:cubicBezTo>
                  <a:cubicBezTo>
                    <a:pt x="46" y="85"/>
                    <a:pt x="53" y="84"/>
                    <a:pt x="49" y="70"/>
                  </a:cubicBezTo>
                  <a:cubicBezTo>
                    <a:pt x="45" y="57"/>
                    <a:pt x="28" y="36"/>
                    <a:pt x="19" y="27"/>
                  </a:cubicBezTo>
                  <a:cubicBezTo>
                    <a:pt x="10" y="1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3378" y="1884"/>
              <a:ext cx="697" cy="460"/>
            </a:xfrm>
            <a:custGeom>
              <a:avLst/>
              <a:gdLst>
                <a:gd name="T0" fmla="*/ 0 w 295"/>
                <a:gd name="T1" fmla="*/ 1 h 194"/>
                <a:gd name="T2" fmla="*/ 85 w 295"/>
                <a:gd name="T3" fmla="*/ 140 h 194"/>
                <a:gd name="T4" fmla="*/ 169 w 295"/>
                <a:gd name="T5" fmla="*/ 174 h 194"/>
                <a:gd name="T6" fmla="*/ 280 w 295"/>
                <a:gd name="T7" fmla="*/ 91 h 194"/>
                <a:gd name="T8" fmla="*/ 295 w 295"/>
                <a:gd name="T9" fmla="*/ 68 h 194"/>
                <a:gd name="T10" fmla="*/ 186 w 295"/>
                <a:gd name="T11" fmla="*/ 162 h 194"/>
                <a:gd name="T12" fmla="*/ 89 w 295"/>
                <a:gd name="T13" fmla="*/ 138 h 194"/>
                <a:gd name="T14" fmla="*/ 0 w 295"/>
                <a:gd name="T15" fmla="*/ 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194">
                  <a:moveTo>
                    <a:pt x="0" y="1"/>
                  </a:moveTo>
                  <a:cubicBezTo>
                    <a:pt x="0" y="1"/>
                    <a:pt x="60" y="109"/>
                    <a:pt x="85" y="140"/>
                  </a:cubicBezTo>
                  <a:cubicBezTo>
                    <a:pt x="111" y="172"/>
                    <a:pt x="126" y="194"/>
                    <a:pt x="169" y="174"/>
                  </a:cubicBezTo>
                  <a:cubicBezTo>
                    <a:pt x="213" y="153"/>
                    <a:pt x="235" y="140"/>
                    <a:pt x="280" y="91"/>
                  </a:cubicBezTo>
                  <a:cubicBezTo>
                    <a:pt x="295" y="68"/>
                    <a:pt x="295" y="68"/>
                    <a:pt x="295" y="68"/>
                  </a:cubicBezTo>
                  <a:cubicBezTo>
                    <a:pt x="295" y="68"/>
                    <a:pt x="246" y="136"/>
                    <a:pt x="186" y="162"/>
                  </a:cubicBezTo>
                  <a:cubicBezTo>
                    <a:pt x="144" y="180"/>
                    <a:pt x="126" y="193"/>
                    <a:pt x="89" y="138"/>
                  </a:cubicBezTo>
                  <a:cubicBezTo>
                    <a:pt x="52" y="83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3591" y="1903"/>
              <a:ext cx="132" cy="182"/>
            </a:xfrm>
            <a:custGeom>
              <a:avLst/>
              <a:gdLst>
                <a:gd name="T0" fmla="*/ 0 w 56"/>
                <a:gd name="T1" fmla="*/ 0 h 77"/>
                <a:gd name="T2" fmla="*/ 43 w 56"/>
                <a:gd name="T3" fmla="*/ 50 h 77"/>
                <a:gd name="T4" fmla="*/ 49 w 56"/>
                <a:gd name="T5" fmla="*/ 69 h 77"/>
                <a:gd name="T6" fmla="*/ 47 w 56"/>
                <a:gd name="T7" fmla="*/ 77 h 77"/>
                <a:gd name="T8" fmla="*/ 55 w 56"/>
                <a:gd name="T9" fmla="*/ 67 h 77"/>
                <a:gd name="T10" fmla="*/ 0 w 56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7">
                  <a:moveTo>
                    <a:pt x="0" y="0"/>
                  </a:moveTo>
                  <a:cubicBezTo>
                    <a:pt x="0" y="0"/>
                    <a:pt x="36" y="40"/>
                    <a:pt x="43" y="50"/>
                  </a:cubicBezTo>
                  <a:cubicBezTo>
                    <a:pt x="50" y="60"/>
                    <a:pt x="50" y="67"/>
                    <a:pt x="49" y="69"/>
                  </a:cubicBezTo>
                  <a:cubicBezTo>
                    <a:pt x="49" y="72"/>
                    <a:pt x="47" y="77"/>
                    <a:pt x="47" y="77"/>
                  </a:cubicBezTo>
                  <a:cubicBezTo>
                    <a:pt x="47" y="77"/>
                    <a:pt x="56" y="73"/>
                    <a:pt x="55" y="67"/>
                  </a:cubicBezTo>
                  <a:cubicBezTo>
                    <a:pt x="53" y="61"/>
                    <a:pt x="52" y="51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3390" y="1775"/>
              <a:ext cx="170" cy="99"/>
            </a:xfrm>
            <a:custGeom>
              <a:avLst/>
              <a:gdLst>
                <a:gd name="T0" fmla="*/ 0 w 72"/>
                <a:gd name="T1" fmla="*/ 42 h 42"/>
                <a:gd name="T2" fmla="*/ 26 w 72"/>
                <a:gd name="T3" fmla="*/ 12 h 42"/>
                <a:gd name="T4" fmla="*/ 42 w 72"/>
                <a:gd name="T5" fmla="*/ 0 h 42"/>
                <a:gd name="T6" fmla="*/ 72 w 72"/>
                <a:gd name="T7" fmla="*/ 38 h 42"/>
                <a:gd name="T8" fmla="*/ 42 w 72"/>
                <a:gd name="T9" fmla="*/ 11 h 42"/>
                <a:gd name="T10" fmla="*/ 0 w 72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2">
                  <a:moveTo>
                    <a:pt x="0" y="42"/>
                  </a:moveTo>
                  <a:cubicBezTo>
                    <a:pt x="0" y="42"/>
                    <a:pt x="19" y="17"/>
                    <a:pt x="26" y="12"/>
                  </a:cubicBezTo>
                  <a:cubicBezTo>
                    <a:pt x="33" y="7"/>
                    <a:pt x="42" y="0"/>
                    <a:pt x="42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21" y="20"/>
                    <a:pt x="0" y="42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4128" y="1396"/>
              <a:ext cx="205" cy="208"/>
            </a:xfrm>
            <a:custGeom>
              <a:avLst/>
              <a:gdLst>
                <a:gd name="T0" fmla="*/ 23 w 87"/>
                <a:gd name="T1" fmla="*/ 13 h 88"/>
                <a:gd name="T2" fmla="*/ 0 w 87"/>
                <a:gd name="T3" fmla="*/ 55 h 88"/>
                <a:gd name="T4" fmla="*/ 24 w 87"/>
                <a:gd name="T5" fmla="*/ 33 h 88"/>
                <a:gd name="T6" fmla="*/ 13 w 87"/>
                <a:gd name="T7" fmla="*/ 58 h 88"/>
                <a:gd name="T8" fmla="*/ 33 w 87"/>
                <a:gd name="T9" fmla="*/ 35 h 88"/>
                <a:gd name="T10" fmla="*/ 30 w 87"/>
                <a:gd name="T11" fmla="*/ 59 h 88"/>
                <a:gd name="T12" fmla="*/ 46 w 87"/>
                <a:gd name="T13" fmla="*/ 37 h 88"/>
                <a:gd name="T14" fmla="*/ 38 w 87"/>
                <a:gd name="T15" fmla="*/ 70 h 88"/>
                <a:gd name="T16" fmla="*/ 57 w 87"/>
                <a:gd name="T17" fmla="*/ 41 h 88"/>
                <a:gd name="T18" fmla="*/ 51 w 87"/>
                <a:gd name="T19" fmla="*/ 76 h 88"/>
                <a:gd name="T20" fmla="*/ 68 w 87"/>
                <a:gd name="T21" fmla="*/ 45 h 88"/>
                <a:gd name="T22" fmla="*/ 58 w 87"/>
                <a:gd name="T23" fmla="*/ 88 h 88"/>
                <a:gd name="T24" fmla="*/ 83 w 87"/>
                <a:gd name="T25" fmla="*/ 37 h 88"/>
                <a:gd name="T26" fmla="*/ 76 w 87"/>
                <a:gd name="T27" fmla="*/ 3 h 88"/>
                <a:gd name="T28" fmla="*/ 76 w 87"/>
                <a:gd name="T29" fmla="*/ 30 h 88"/>
                <a:gd name="T30" fmla="*/ 68 w 87"/>
                <a:gd name="T31" fmla="*/ 3 h 88"/>
                <a:gd name="T32" fmla="*/ 66 w 87"/>
                <a:gd name="T33" fmla="*/ 29 h 88"/>
                <a:gd name="T34" fmla="*/ 57 w 87"/>
                <a:gd name="T35" fmla="*/ 1 h 88"/>
                <a:gd name="T36" fmla="*/ 54 w 87"/>
                <a:gd name="T37" fmla="*/ 27 h 88"/>
                <a:gd name="T38" fmla="*/ 43 w 87"/>
                <a:gd name="T39" fmla="*/ 1 h 88"/>
                <a:gd name="T40" fmla="*/ 39 w 87"/>
                <a:gd name="T41" fmla="*/ 24 h 88"/>
                <a:gd name="T42" fmla="*/ 32 w 87"/>
                <a:gd name="T43" fmla="*/ 0 h 88"/>
                <a:gd name="T44" fmla="*/ 30 w 87"/>
                <a:gd name="T45" fmla="*/ 16 h 88"/>
                <a:gd name="T46" fmla="*/ 21 w 87"/>
                <a:gd name="T47" fmla="*/ 0 h 88"/>
                <a:gd name="T48" fmla="*/ 23 w 87"/>
                <a:gd name="T49" fmla="*/ 1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88">
                  <a:moveTo>
                    <a:pt x="23" y="13"/>
                  </a:moveTo>
                  <a:cubicBezTo>
                    <a:pt x="23" y="13"/>
                    <a:pt x="18" y="37"/>
                    <a:pt x="0" y="55"/>
                  </a:cubicBezTo>
                  <a:cubicBezTo>
                    <a:pt x="0" y="55"/>
                    <a:pt x="17" y="43"/>
                    <a:pt x="24" y="33"/>
                  </a:cubicBezTo>
                  <a:cubicBezTo>
                    <a:pt x="24" y="33"/>
                    <a:pt x="22" y="45"/>
                    <a:pt x="13" y="58"/>
                  </a:cubicBezTo>
                  <a:cubicBezTo>
                    <a:pt x="13" y="58"/>
                    <a:pt x="28" y="50"/>
                    <a:pt x="33" y="35"/>
                  </a:cubicBezTo>
                  <a:cubicBezTo>
                    <a:pt x="33" y="35"/>
                    <a:pt x="38" y="49"/>
                    <a:pt x="30" y="59"/>
                  </a:cubicBezTo>
                  <a:cubicBezTo>
                    <a:pt x="30" y="59"/>
                    <a:pt x="43" y="46"/>
                    <a:pt x="46" y="37"/>
                  </a:cubicBezTo>
                  <a:cubicBezTo>
                    <a:pt x="46" y="37"/>
                    <a:pt x="47" y="57"/>
                    <a:pt x="38" y="70"/>
                  </a:cubicBezTo>
                  <a:cubicBezTo>
                    <a:pt x="38" y="70"/>
                    <a:pt x="53" y="56"/>
                    <a:pt x="57" y="41"/>
                  </a:cubicBezTo>
                  <a:cubicBezTo>
                    <a:pt x="57" y="41"/>
                    <a:pt x="61" y="58"/>
                    <a:pt x="51" y="76"/>
                  </a:cubicBezTo>
                  <a:cubicBezTo>
                    <a:pt x="51" y="76"/>
                    <a:pt x="64" y="63"/>
                    <a:pt x="68" y="45"/>
                  </a:cubicBezTo>
                  <a:cubicBezTo>
                    <a:pt x="68" y="45"/>
                    <a:pt x="71" y="70"/>
                    <a:pt x="58" y="88"/>
                  </a:cubicBezTo>
                  <a:cubicBezTo>
                    <a:pt x="58" y="88"/>
                    <a:pt x="79" y="66"/>
                    <a:pt x="83" y="37"/>
                  </a:cubicBezTo>
                  <a:cubicBezTo>
                    <a:pt x="87" y="8"/>
                    <a:pt x="76" y="3"/>
                    <a:pt x="76" y="3"/>
                  </a:cubicBezTo>
                  <a:cubicBezTo>
                    <a:pt x="76" y="3"/>
                    <a:pt x="80" y="16"/>
                    <a:pt x="76" y="30"/>
                  </a:cubicBezTo>
                  <a:cubicBezTo>
                    <a:pt x="76" y="30"/>
                    <a:pt x="74" y="12"/>
                    <a:pt x="68" y="3"/>
                  </a:cubicBezTo>
                  <a:cubicBezTo>
                    <a:pt x="68" y="3"/>
                    <a:pt x="71" y="18"/>
                    <a:pt x="66" y="29"/>
                  </a:cubicBezTo>
                  <a:cubicBezTo>
                    <a:pt x="66" y="29"/>
                    <a:pt x="64" y="9"/>
                    <a:pt x="57" y="1"/>
                  </a:cubicBezTo>
                  <a:cubicBezTo>
                    <a:pt x="57" y="1"/>
                    <a:pt x="57" y="20"/>
                    <a:pt x="54" y="27"/>
                  </a:cubicBezTo>
                  <a:cubicBezTo>
                    <a:pt x="54" y="27"/>
                    <a:pt x="52" y="12"/>
                    <a:pt x="43" y="1"/>
                  </a:cubicBezTo>
                  <a:cubicBezTo>
                    <a:pt x="43" y="1"/>
                    <a:pt x="44" y="12"/>
                    <a:pt x="39" y="24"/>
                  </a:cubicBezTo>
                  <a:cubicBezTo>
                    <a:pt x="39" y="24"/>
                    <a:pt x="38" y="6"/>
                    <a:pt x="32" y="0"/>
                  </a:cubicBezTo>
                  <a:cubicBezTo>
                    <a:pt x="32" y="0"/>
                    <a:pt x="35" y="7"/>
                    <a:pt x="30" y="16"/>
                  </a:cubicBezTo>
                  <a:cubicBezTo>
                    <a:pt x="30" y="16"/>
                    <a:pt x="30" y="5"/>
                    <a:pt x="21" y="0"/>
                  </a:cubicBezTo>
                  <a:cubicBezTo>
                    <a:pt x="21" y="0"/>
                    <a:pt x="25" y="5"/>
                    <a:pt x="23" y="13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3910" y="1287"/>
              <a:ext cx="222" cy="54"/>
            </a:xfrm>
            <a:custGeom>
              <a:avLst/>
              <a:gdLst>
                <a:gd name="T0" fmla="*/ 0 w 94"/>
                <a:gd name="T1" fmla="*/ 21 h 23"/>
                <a:gd name="T2" fmla="*/ 94 w 94"/>
                <a:gd name="T3" fmla="*/ 16 h 23"/>
                <a:gd name="T4" fmla="*/ 48 w 94"/>
                <a:gd name="T5" fmla="*/ 14 h 23"/>
                <a:gd name="T6" fmla="*/ 79 w 94"/>
                <a:gd name="T7" fmla="*/ 23 h 23"/>
                <a:gd name="T8" fmla="*/ 0 w 94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3">
                  <a:moveTo>
                    <a:pt x="0" y="21"/>
                  </a:moveTo>
                  <a:cubicBezTo>
                    <a:pt x="0" y="21"/>
                    <a:pt x="36" y="0"/>
                    <a:pt x="94" y="16"/>
                  </a:cubicBezTo>
                  <a:cubicBezTo>
                    <a:pt x="94" y="16"/>
                    <a:pt x="59" y="12"/>
                    <a:pt x="48" y="14"/>
                  </a:cubicBezTo>
                  <a:cubicBezTo>
                    <a:pt x="48" y="14"/>
                    <a:pt x="65" y="15"/>
                    <a:pt x="79" y="23"/>
                  </a:cubicBezTo>
                  <a:cubicBezTo>
                    <a:pt x="79" y="23"/>
                    <a:pt x="30" y="11"/>
                    <a:pt x="0" y="2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Condensed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Useful Resources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10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39968" y="1425698"/>
            <a:ext cx="10972802" cy="2246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-82061" y="1542502"/>
            <a:ext cx="12414739" cy="502613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b="1" dirty="0">
                <a:latin typeface="Roboto Condensed Light" charset="0"/>
                <a:ea typeface="Roboto Condensed Light" charset="0"/>
                <a:cs typeface="linea-arrows-10" charset="0"/>
              </a:rPr>
              <a:t>	</a:t>
            </a:r>
            <a:r>
              <a:rPr lang="en-US" dirty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GitHub. “</a:t>
            </a:r>
            <a:r>
              <a:rPr lang="en-US" b="1" dirty="0">
                <a:latin typeface="Roboto Condensed Light" charset="0"/>
                <a:ea typeface="Roboto Condensed Light" charset="0"/>
                <a:cs typeface="Roboto Condensed Light" charset="0"/>
              </a:rPr>
              <a:t>OpenCVFaceRecognizer.java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Last Access: </a:t>
            </a:r>
            <a:r>
              <a:rPr lang="en-US" dirty="0" smtClean="0"/>
              <a:t>7:55:00 </a:t>
            </a:r>
            <a:r>
              <a:rPr lang="en-US" dirty="0"/>
              <a:t>PM (PKT), </a:t>
            </a:r>
            <a:r>
              <a:rPr lang="en-US" dirty="0" smtClean="0"/>
              <a:t>15/03/2017.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linea-arrows-10" charset="0"/>
                <a:ea typeface="linea-arrows-10" charset="0"/>
                <a:cs typeface="linea-arrows-10" charset="0"/>
              </a:rPr>
              <a:t>	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  <a:hlinkClick r:id="rId3"/>
              </a:rPr>
              <a:t>https://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  <a:hlinkClick r:id="rId3"/>
              </a:rPr>
              <a:t>github.com/bytedeco/javacv/blob/master/samples/OpenCVFaceRecognizer.java</a:t>
            </a:r>
            <a:endParaRPr lang="en-US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>
                <a:latin typeface="linea-arrows-10" charset="0"/>
                <a:ea typeface="linea-arrows-10" charset="0"/>
                <a:cs typeface="linea-arrows-10" charset="0"/>
              </a:rPr>
              <a:t>	</a:t>
            </a:r>
            <a:r>
              <a:rPr lang="en-US" dirty="0" smtClean="0">
                <a:latin typeface="linea-arrows-10" charset="0"/>
                <a:ea typeface="linea-arrows-10" charset="0"/>
                <a:cs typeface="linea-arrows-10" charset="0"/>
              </a:rPr>
              <a:t></a:t>
            </a:r>
            <a:r>
              <a:rPr lang="en-US" sz="1600" dirty="0" smtClean="0">
                <a:latin typeface="linea-arrows-10" charset="0"/>
                <a:ea typeface="linea-arrows-10" charset="0"/>
                <a:cs typeface="linea-arrows-10" charset="0"/>
              </a:rPr>
              <a:t> </a:t>
            </a:r>
            <a:r>
              <a:rPr lang="en-US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OpenCV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Java Tutorials. “</a:t>
            </a:r>
            <a:r>
              <a:rPr lang="en-US" b="1" dirty="0">
                <a:latin typeface="Roboto Condensed Light" charset="0"/>
                <a:ea typeface="Roboto Condensed Light" charset="0"/>
                <a:cs typeface="Roboto Condensed Light" charset="0"/>
              </a:rPr>
              <a:t>Face Detection and Tracking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 Last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Access: </a:t>
            </a:r>
            <a:r>
              <a:rPr lang="en-US" dirty="0" smtClean="0"/>
              <a:t>7:59:38 </a:t>
            </a:r>
            <a:r>
              <a:rPr lang="en-US" dirty="0"/>
              <a:t>PM (PKT), 15/03/2017.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</a:t>
            </a: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  <a:hlinkClick r:id="rId4"/>
              </a:rPr>
              <a:t>http://opencv-java-tutorials.readthedocs.io/en/latest/06-face-detection-and-tracking.html</a:t>
            </a:r>
            <a:endParaRPr lang="en-US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dirty="0" smtClean="0">
                <a:latin typeface="linea-arrows-10" charset="0"/>
                <a:ea typeface="linea-arrows-10" charset="0"/>
                <a:cs typeface="linea-arrows-10" charset="0"/>
              </a:rPr>
              <a:t></a:t>
            </a:r>
            <a:r>
              <a:rPr lang="en-US" sz="1800" dirty="0" smtClean="0">
                <a:latin typeface="linea-arrows-10" charset="0"/>
                <a:ea typeface="linea-arrows-10" charset="0"/>
                <a:cs typeface="linea-arrows-10" charset="0"/>
              </a:rPr>
              <a:t> </a:t>
            </a:r>
            <a:r>
              <a:rPr lang="en-US" dirty="0" err="1">
                <a:latin typeface="Roboto Condensed Light" charset="0"/>
                <a:ea typeface="Roboto Condensed Light" charset="0"/>
                <a:cs typeface="Roboto Condensed Light" charset="0"/>
              </a:rPr>
              <a:t>Petter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 Chr. </a:t>
            </a:r>
            <a:r>
              <a:rPr lang="en-US" dirty="0" err="1">
                <a:latin typeface="Roboto Condensed Light" charset="0"/>
                <a:ea typeface="Roboto Condensed Light" charset="0"/>
                <a:cs typeface="Roboto Condensed Light" charset="0"/>
              </a:rPr>
              <a:t>Bjelland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. “</a:t>
            </a:r>
            <a:r>
              <a:rPr lang="en-US" b="1" dirty="0">
                <a:latin typeface="Roboto Condensed Light" charset="0"/>
                <a:ea typeface="Roboto Condensed Light" charset="0"/>
                <a:cs typeface="Roboto Condensed Light" charset="0"/>
              </a:rPr>
              <a:t>Doing face recognition with </a:t>
            </a:r>
            <a:r>
              <a:rPr lang="en-US" b="1" dirty="0" err="1">
                <a:latin typeface="Roboto Condensed Light" charset="0"/>
                <a:ea typeface="Roboto Condensed Light" charset="0"/>
                <a:cs typeface="Roboto Condensed Light" charset="0"/>
              </a:rPr>
              <a:t>JavaCV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 Last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Access: </a:t>
            </a:r>
            <a:r>
              <a:rPr lang="en-US" dirty="0" smtClean="0"/>
              <a:t>8:03:41 </a:t>
            </a:r>
            <a:r>
              <a:rPr lang="en-US" dirty="0"/>
              <a:t>PM (PKT), 15/03/2017</a:t>
            </a:r>
            <a:r>
              <a:rPr lang="en-US" dirty="0" smtClean="0"/>
              <a:t>.</a:t>
            </a:r>
            <a:endParaRPr lang="en-US" dirty="0" smtClean="0">
              <a:latin typeface="linea-arrows-10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linea-arrows-10" charset="0"/>
                <a:ea typeface="Roboto Condensed Light" charset="0"/>
                <a:cs typeface="Roboto Condensed Light" charset="0"/>
              </a:rPr>
              <a:t>	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  <a:hlinkClick r:id="rId5"/>
              </a:rPr>
              <a:t>https://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  <a:hlinkClick r:id="rId5"/>
              </a:rPr>
              <a:t>pcbje.github.io/misc/2012/12/01/doing-face-recognition-with-javacv.html</a:t>
            </a:r>
            <a:endParaRPr lang="en-US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 smtClean="0">
                <a:latin typeface="linea-arrows-10" charset="0"/>
                <a:ea typeface="linea-arrows-10" charset="0"/>
                <a:cs typeface="linea-arrows-10" charset="0"/>
              </a:rPr>
              <a:t>	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Baggio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, Daniel </a:t>
            </a:r>
            <a:r>
              <a:rPr lang="en-US" dirty="0" err="1">
                <a:latin typeface="Roboto Condensed Light" charset="0"/>
                <a:ea typeface="Roboto Condensed Light" charset="0"/>
                <a:cs typeface="Roboto Condensed Light" charset="0"/>
              </a:rPr>
              <a:t>Lelis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. 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</a:t>
            </a:r>
            <a:r>
              <a:rPr lang="en-US" b="1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OpenCV</a:t>
            </a:r>
            <a:r>
              <a:rPr lang="en-US" b="1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</a:t>
            </a:r>
            <a:r>
              <a:rPr lang="en-US" b="1" dirty="0">
                <a:latin typeface="Roboto Condensed Light" charset="0"/>
                <a:ea typeface="Roboto Condensed Light" charset="0"/>
                <a:cs typeface="Roboto Condensed Light" charset="0"/>
              </a:rPr>
              <a:t>3.0 Computer Vision with </a:t>
            </a:r>
            <a:r>
              <a:rPr lang="en-US" b="1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Java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”.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2015.</a:t>
            </a:r>
          </a:p>
        </p:txBody>
      </p:sp>
    </p:spTree>
    <p:extLst>
      <p:ext uri="{BB962C8B-B14F-4D97-AF65-F5344CB8AC3E}">
        <p14:creationId xmlns:p14="http://schemas.microsoft.com/office/powerpoint/2010/main" val="27481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52923" y="1576619"/>
            <a:ext cx="3679043" cy="858446"/>
            <a:chOff x="1167914" y="1919290"/>
            <a:chExt cx="4559287" cy="1041930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2239989" y="1919290"/>
              <a:ext cx="3487212" cy="104193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4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  <a:p>
              <a:pPr algn="l"/>
              <a:r>
                <a:rPr lang="en-US" sz="2400" dirty="0">
                  <a:latin typeface="Roboto Condensed Light" charset="0"/>
                  <a:ea typeface="Roboto Condensed Light" charset="0"/>
                  <a:cs typeface="Roboto Condensed Light" charset="0"/>
                </a:rPr>
                <a:t>Group Introduction</a:t>
              </a:r>
            </a:p>
          </p:txBody>
        </p:sp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1167914" y="2410692"/>
              <a:ext cx="1480283" cy="342188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  <a:spcBef>
                  <a:spcPts val="400"/>
                </a:spcBef>
              </a:pPr>
              <a:r>
                <a:rPr lang="en-US" sz="6600" dirty="0">
                  <a:solidFill>
                    <a:schemeClr val="accent1"/>
                  </a:solidFill>
                  <a:latin typeface="Roboto Condensed Light" charset="0"/>
                  <a:ea typeface="Roboto Condensed Light" charset="0"/>
                  <a:cs typeface="Roboto Condensed Light" charset="0"/>
                </a:rPr>
                <a:t>01</a:t>
              </a:r>
              <a:endParaRPr lang="en-US" sz="44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35" name="Text Placeholder 2"/>
          <p:cNvSpPr txBox="1">
            <a:spLocks/>
          </p:cNvSpPr>
          <p:nvPr/>
        </p:nvSpPr>
        <p:spPr>
          <a:xfrm>
            <a:off x="2318017" y="2560182"/>
            <a:ext cx="2813949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Project Description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6" name="Text Placeholder 2"/>
          <p:cNvSpPr txBox="1">
            <a:spLocks/>
          </p:cNvSpPr>
          <p:nvPr/>
        </p:nvSpPr>
        <p:spPr>
          <a:xfrm>
            <a:off x="1452923" y="2992331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02</a:t>
            </a: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318017" y="3543745"/>
            <a:ext cx="2813949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>
                <a:latin typeface="Roboto Condensed Light" charset="0"/>
                <a:ea typeface="Roboto Condensed Light" charset="0"/>
                <a:cs typeface="Roboto Condensed Light" charset="0"/>
              </a:rPr>
              <a:t>FYP </a:t>
            </a:r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Scope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1452923" y="3995421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03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2318017" y="4527308"/>
            <a:ext cx="2813949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>
                <a:latin typeface="Roboto Condensed Light" charset="0"/>
                <a:ea typeface="Roboto Condensed Light" charset="0"/>
                <a:cs typeface="Roboto Condensed Light" charset="0"/>
              </a:rPr>
              <a:t>Project Plan</a:t>
            </a:r>
          </a:p>
        </p:txBody>
      </p:sp>
      <p:sp>
        <p:nvSpPr>
          <p:cNvPr id="40" name="Text Placeholder 2"/>
          <p:cNvSpPr txBox="1">
            <a:spLocks/>
          </p:cNvSpPr>
          <p:nvPr/>
        </p:nvSpPr>
        <p:spPr>
          <a:xfrm>
            <a:off x="1452923" y="5002389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04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1" name="Text Placeholder 2"/>
          <p:cNvSpPr txBox="1">
            <a:spLocks/>
          </p:cNvSpPr>
          <p:nvPr/>
        </p:nvSpPr>
        <p:spPr>
          <a:xfrm>
            <a:off x="2318017" y="5510871"/>
            <a:ext cx="3285614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>
                <a:latin typeface="Roboto Condensed Light" charset="0"/>
                <a:ea typeface="Roboto Condensed Light" charset="0"/>
                <a:cs typeface="Roboto Condensed Light" charset="0"/>
              </a:rPr>
              <a:t>Project Tools &amp; Hardware</a:t>
            </a:r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1452923" y="6005338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05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7244452" y="1564544"/>
            <a:ext cx="3470441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Current Status of Project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6376616" y="1981485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06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7244452" y="2571214"/>
            <a:ext cx="3329764" cy="8252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Evidence of Progress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6" name="Text Placeholder 2"/>
          <p:cNvSpPr txBox="1">
            <a:spLocks/>
          </p:cNvSpPr>
          <p:nvPr/>
        </p:nvSpPr>
        <p:spPr>
          <a:xfrm>
            <a:off x="6376616" y="2996560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07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7244452" y="3543745"/>
            <a:ext cx="4994441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Data Flow Diagram for Face Recognition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6376616" y="4009180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08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7244452" y="4550415"/>
            <a:ext cx="4947548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Challenges and Problems Encountered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6376616" y="5025678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09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244452" y="5515392"/>
            <a:ext cx="2813949" cy="85844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24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Useful Resources</a:t>
            </a:r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6376616" y="5990655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10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0521" y="4269040"/>
            <a:ext cx="2834897" cy="1120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latin typeface="Roboto Condensed Light" charset="0"/>
                <a:ea typeface="Roboto Condensed Light" charset="0"/>
                <a:cs typeface="Roboto Condensed Light" charset="0"/>
              </a:rPr>
              <a:t>Shahzaib </a:t>
            </a:r>
            <a:r>
              <a:rPr lang="en-US" sz="28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Khan</a:t>
            </a:r>
          </a:p>
          <a:p>
            <a:pPr algn="ctr">
              <a:lnSpc>
                <a:spcPct val="130000"/>
              </a:lnSpc>
            </a:pPr>
            <a:r>
              <a:rPr lang="en-US" sz="28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BSCS/F13/0145</a:t>
            </a:r>
            <a:endParaRPr lang="en-US" sz="28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621" y="4269040"/>
            <a:ext cx="2834897" cy="1120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M. Bilal Saeed</a:t>
            </a:r>
          </a:p>
          <a:p>
            <a:pPr algn="ctr">
              <a:lnSpc>
                <a:spcPct val="130000"/>
              </a:lnSpc>
            </a:pPr>
            <a:r>
              <a:rPr lang="en-US" sz="28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BSCS/F13/0149</a:t>
            </a:r>
            <a:endParaRPr lang="en-US" sz="28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668452" y="503472"/>
            <a:ext cx="4427549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Group Introduction</a:t>
            </a: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01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3333" t="-84" r="-3333" b="34757"/>
          <a:stretch/>
        </p:blipFill>
        <p:spPr>
          <a:xfrm>
            <a:off x="2155870" y="1268360"/>
            <a:ext cx="2743200" cy="2743200"/>
          </a:xfrm>
          <a:prstGeom prst="ellipse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3531" y="1252485"/>
            <a:ext cx="2759075" cy="2759075"/>
          </a:xfrm>
          <a:prstGeom prst="ellipse">
            <a:avLst/>
          </a:prstGeom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929338" y="5890419"/>
            <a:ext cx="946328" cy="966519"/>
            <a:chOff x="0" y="0"/>
            <a:chExt cx="1781" cy="1819"/>
          </a:xfrm>
        </p:grpSpPr>
        <p:sp>
          <p:nvSpPr>
            <p:cNvPr id="10" name="AutoShape 1"/>
            <p:cNvSpPr>
              <a:spLocks/>
            </p:cNvSpPr>
            <p:nvPr/>
          </p:nvSpPr>
          <p:spPr bwMode="auto">
            <a:xfrm>
              <a:off x="360" y="0"/>
              <a:ext cx="1057" cy="1682"/>
            </a:xfrm>
            <a:custGeom>
              <a:avLst/>
              <a:gdLst/>
              <a:ahLst/>
              <a:cxnLst/>
              <a:rect l="0" t="0" r="r" b="b"/>
              <a:pathLst>
                <a:path w="12026" h="21600">
                  <a:moveTo>
                    <a:pt x="8955" y="21600"/>
                  </a:moveTo>
                  <a:cubicBezTo>
                    <a:pt x="9904" y="18963"/>
                    <a:pt x="16848" y="0"/>
                    <a:pt x="6048" y="0"/>
                  </a:cubicBezTo>
                  <a:cubicBezTo>
                    <a:pt x="-4752" y="0"/>
                    <a:pt x="1963" y="18901"/>
                    <a:pt x="3157" y="21600"/>
                  </a:cubicBezTo>
                  <a:lnTo>
                    <a:pt x="8955" y="21600"/>
                  </a:lnTo>
                  <a:close/>
                  <a:moveTo>
                    <a:pt x="8955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0" y="808"/>
              <a:ext cx="1781" cy="1011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5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AutoShape 3"/>
            <p:cNvSpPr>
              <a:spLocks/>
            </p:cNvSpPr>
            <p:nvPr/>
          </p:nvSpPr>
          <p:spPr bwMode="auto">
            <a:xfrm>
              <a:off x="152" y="992"/>
              <a:ext cx="1475" cy="782"/>
            </a:xfrm>
            <a:custGeom>
              <a:avLst/>
              <a:gdLst/>
              <a:ahLst/>
              <a:cxnLst/>
              <a:rect l="0" t="0" r="r" b="b"/>
              <a:pathLst>
                <a:path w="21600" h="19120">
                  <a:moveTo>
                    <a:pt x="0" y="12414"/>
                  </a:moveTo>
                  <a:cubicBezTo>
                    <a:pt x="1220" y="10270"/>
                    <a:pt x="3712" y="9851"/>
                    <a:pt x="6002" y="8503"/>
                  </a:cubicBezTo>
                  <a:cubicBezTo>
                    <a:pt x="8293" y="7154"/>
                    <a:pt x="7621" y="3510"/>
                    <a:pt x="7438" y="0"/>
                  </a:cubicBezTo>
                  <a:lnTo>
                    <a:pt x="14162" y="0"/>
                  </a:lnTo>
                  <a:cubicBezTo>
                    <a:pt x="13979" y="3510"/>
                    <a:pt x="13307" y="7154"/>
                    <a:pt x="15597" y="8503"/>
                  </a:cubicBezTo>
                  <a:cubicBezTo>
                    <a:pt x="17888" y="9851"/>
                    <a:pt x="20380" y="10270"/>
                    <a:pt x="21600" y="12414"/>
                  </a:cubicBezTo>
                  <a:cubicBezTo>
                    <a:pt x="14400" y="21108"/>
                    <a:pt x="7200" y="21600"/>
                    <a:pt x="0" y="12414"/>
                  </a:cubicBezTo>
                  <a:close/>
                  <a:moveTo>
                    <a:pt x="0" y="1241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4"/>
            <p:cNvSpPr>
              <a:spLocks/>
            </p:cNvSpPr>
            <p:nvPr/>
          </p:nvSpPr>
          <p:spPr bwMode="auto">
            <a:xfrm>
              <a:off x="352" y="72"/>
              <a:ext cx="1067" cy="1141"/>
            </a:xfrm>
            <a:custGeom>
              <a:avLst/>
              <a:gdLst/>
              <a:ahLst/>
              <a:cxnLst/>
              <a:rect l="0" t="0" r="r" b="b"/>
              <a:pathLst>
                <a:path w="21499" h="21600">
                  <a:moveTo>
                    <a:pt x="20291" y="8594"/>
                  </a:moveTo>
                  <a:cubicBezTo>
                    <a:pt x="20896" y="9180"/>
                    <a:pt x="21263" y="9989"/>
                    <a:pt x="21415" y="10866"/>
                  </a:cubicBezTo>
                  <a:cubicBezTo>
                    <a:pt x="21550" y="11638"/>
                    <a:pt x="21521" y="12470"/>
                    <a:pt x="21344" y="13239"/>
                  </a:cubicBezTo>
                  <a:cubicBezTo>
                    <a:pt x="21161" y="14032"/>
                    <a:pt x="20817" y="14776"/>
                    <a:pt x="20328" y="15346"/>
                  </a:cubicBezTo>
                  <a:cubicBezTo>
                    <a:pt x="19941" y="15796"/>
                    <a:pt x="19466" y="16140"/>
                    <a:pt x="18908" y="16326"/>
                  </a:cubicBezTo>
                  <a:cubicBezTo>
                    <a:pt x="18120" y="17841"/>
                    <a:pt x="17025" y="19159"/>
                    <a:pt x="15650" y="20099"/>
                  </a:cubicBezTo>
                  <a:cubicBezTo>
                    <a:pt x="14273" y="21041"/>
                    <a:pt x="12631" y="21600"/>
                    <a:pt x="10750" y="21600"/>
                  </a:cubicBezTo>
                  <a:lnTo>
                    <a:pt x="10750" y="19903"/>
                  </a:lnTo>
                  <a:cubicBezTo>
                    <a:pt x="12232" y="19903"/>
                    <a:pt x="13519" y="19467"/>
                    <a:pt x="14592" y="18734"/>
                  </a:cubicBezTo>
                  <a:cubicBezTo>
                    <a:pt x="15804" y="17905"/>
                    <a:pt x="16763" y="16693"/>
                    <a:pt x="17437" y="15290"/>
                  </a:cubicBezTo>
                  <a:cubicBezTo>
                    <a:pt x="17552" y="15026"/>
                    <a:pt x="17806" y="14823"/>
                    <a:pt x="18127" y="14774"/>
                  </a:cubicBezTo>
                  <a:cubicBezTo>
                    <a:pt x="18429" y="14727"/>
                    <a:pt x="18698" y="14548"/>
                    <a:pt x="18924" y="14286"/>
                  </a:cubicBezTo>
                  <a:cubicBezTo>
                    <a:pt x="19231" y="13929"/>
                    <a:pt x="19453" y="13431"/>
                    <a:pt x="19580" y="12882"/>
                  </a:cubicBezTo>
                  <a:cubicBezTo>
                    <a:pt x="19712" y="12309"/>
                    <a:pt x="19735" y="11697"/>
                    <a:pt x="19637" y="11138"/>
                  </a:cubicBezTo>
                  <a:cubicBezTo>
                    <a:pt x="19529" y="10514"/>
                    <a:pt x="19276" y="9970"/>
                    <a:pt x="18867" y="9659"/>
                  </a:cubicBezTo>
                  <a:lnTo>
                    <a:pt x="18868" y="9658"/>
                  </a:lnTo>
                  <a:cubicBezTo>
                    <a:pt x="18683" y="9519"/>
                    <a:pt x="18558" y="9312"/>
                    <a:pt x="18536" y="9073"/>
                  </a:cubicBezTo>
                  <a:cubicBezTo>
                    <a:pt x="18334" y="6958"/>
                    <a:pt x="17537" y="4976"/>
                    <a:pt x="16075" y="3604"/>
                  </a:cubicBezTo>
                  <a:cubicBezTo>
                    <a:pt x="14828" y="2433"/>
                    <a:pt x="13070" y="1697"/>
                    <a:pt x="10750" y="1697"/>
                  </a:cubicBezTo>
                  <a:lnTo>
                    <a:pt x="10750" y="0"/>
                  </a:lnTo>
                  <a:cubicBezTo>
                    <a:pt x="13592" y="0"/>
                    <a:pt x="15773" y="929"/>
                    <a:pt x="17346" y="2405"/>
                  </a:cubicBezTo>
                  <a:cubicBezTo>
                    <a:pt x="19046" y="4000"/>
                    <a:pt x="20002" y="6225"/>
                    <a:pt x="20291" y="8594"/>
                  </a:cubicBezTo>
                  <a:close/>
                  <a:moveTo>
                    <a:pt x="10750" y="21600"/>
                  </a:moveTo>
                  <a:cubicBezTo>
                    <a:pt x="8870" y="21600"/>
                    <a:pt x="7227" y="21041"/>
                    <a:pt x="5850" y="20099"/>
                  </a:cubicBezTo>
                  <a:cubicBezTo>
                    <a:pt x="4475" y="19159"/>
                    <a:pt x="3381" y="17841"/>
                    <a:pt x="2592" y="16326"/>
                  </a:cubicBezTo>
                  <a:cubicBezTo>
                    <a:pt x="2033" y="16140"/>
                    <a:pt x="1558" y="15796"/>
                    <a:pt x="1172" y="15346"/>
                  </a:cubicBezTo>
                  <a:cubicBezTo>
                    <a:pt x="682" y="14776"/>
                    <a:pt x="339" y="14032"/>
                    <a:pt x="156" y="13239"/>
                  </a:cubicBezTo>
                  <a:cubicBezTo>
                    <a:pt x="-21" y="12470"/>
                    <a:pt x="-50" y="11638"/>
                    <a:pt x="84" y="10866"/>
                  </a:cubicBezTo>
                  <a:cubicBezTo>
                    <a:pt x="237" y="9989"/>
                    <a:pt x="604" y="9180"/>
                    <a:pt x="1209" y="8594"/>
                  </a:cubicBezTo>
                  <a:cubicBezTo>
                    <a:pt x="1497" y="6225"/>
                    <a:pt x="2454" y="4000"/>
                    <a:pt x="4154" y="2405"/>
                  </a:cubicBezTo>
                  <a:cubicBezTo>
                    <a:pt x="5727" y="928"/>
                    <a:pt x="7909" y="0"/>
                    <a:pt x="10750" y="0"/>
                  </a:cubicBezTo>
                  <a:lnTo>
                    <a:pt x="10750" y="1697"/>
                  </a:lnTo>
                  <a:cubicBezTo>
                    <a:pt x="8430" y="1697"/>
                    <a:pt x="6672" y="2433"/>
                    <a:pt x="5424" y="3604"/>
                  </a:cubicBezTo>
                  <a:cubicBezTo>
                    <a:pt x="3972" y="4968"/>
                    <a:pt x="3176" y="6932"/>
                    <a:pt x="2969" y="9031"/>
                  </a:cubicBezTo>
                  <a:cubicBezTo>
                    <a:pt x="2959" y="9267"/>
                    <a:pt x="2845" y="9499"/>
                    <a:pt x="2633" y="9659"/>
                  </a:cubicBezTo>
                  <a:cubicBezTo>
                    <a:pt x="2224" y="9969"/>
                    <a:pt x="1971" y="10514"/>
                    <a:pt x="1863" y="11137"/>
                  </a:cubicBezTo>
                  <a:cubicBezTo>
                    <a:pt x="1765" y="11697"/>
                    <a:pt x="1788" y="12308"/>
                    <a:pt x="1920" y="12881"/>
                  </a:cubicBezTo>
                  <a:cubicBezTo>
                    <a:pt x="2047" y="13431"/>
                    <a:pt x="2270" y="13928"/>
                    <a:pt x="2576" y="14285"/>
                  </a:cubicBezTo>
                  <a:cubicBezTo>
                    <a:pt x="2802" y="14548"/>
                    <a:pt x="3071" y="14727"/>
                    <a:pt x="3373" y="14774"/>
                  </a:cubicBezTo>
                  <a:cubicBezTo>
                    <a:pt x="3662" y="14819"/>
                    <a:pt x="3922" y="14994"/>
                    <a:pt x="4051" y="15264"/>
                  </a:cubicBezTo>
                  <a:cubicBezTo>
                    <a:pt x="4726" y="16678"/>
                    <a:pt x="5689" y="17900"/>
                    <a:pt x="6908" y="18734"/>
                  </a:cubicBezTo>
                  <a:cubicBezTo>
                    <a:pt x="7981" y="19467"/>
                    <a:pt x="9268" y="19903"/>
                    <a:pt x="10750" y="19903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5"/>
            <p:cNvSpPr>
              <a:spLocks/>
            </p:cNvSpPr>
            <p:nvPr/>
          </p:nvSpPr>
          <p:spPr bwMode="auto">
            <a:xfrm>
              <a:off x="400" y="120"/>
              <a:ext cx="977" cy="1051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7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AutoShape 6"/>
            <p:cNvSpPr>
              <a:spLocks/>
            </p:cNvSpPr>
            <p:nvPr/>
          </p:nvSpPr>
          <p:spPr bwMode="auto">
            <a:xfrm>
              <a:off x="392" y="88"/>
              <a:ext cx="997" cy="58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2" y="1045"/>
                  </a:moveTo>
                  <a:cubicBezTo>
                    <a:pt x="6689" y="1180"/>
                    <a:pt x="3069" y="10214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5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7"/>
                    <a:pt x="20880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9"/>
                  </a:cubicBezTo>
                  <a:lnTo>
                    <a:pt x="10542" y="1045"/>
                  </a:lnTo>
                  <a:close/>
                  <a:moveTo>
                    <a:pt x="10542" y="104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7"/>
            <p:cNvSpPr>
              <a:spLocks/>
            </p:cNvSpPr>
            <p:nvPr/>
          </p:nvSpPr>
          <p:spPr bwMode="auto">
            <a:xfrm>
              <a:off x="520" y="56"/>
              <a:ext cx="795" cy="521"/>
            </a:xfrm>
            <a:custGeom>
              <a:avLst/>
              <a:gdLst/>
              <a:ahLst/>
              <a:cxnLst/>
              <a:rect l="0" t="0" r="r" b="b"/>
              <a:pathLst>
                <a:path w="17965" h="21596">
                  <a:moveTo>
                    <a:pt x="557" y="21596"/>
                  </a:moveTo>
                  <a:cubicBezTo>
                    <a:pt x="367" y="172"/>
                    <a:pt x="16746" y="2456"/>
                    <a:pt x="16355" y="21555"/>
                  </a:cubicBezTo>
                  <a:cubicBezTo>
                    <a:pt x="20524" y="12278"/>
                    <a:pt x="16147" y="6"/>
                    <a:pt x="8419" y="0"/>
                  </a:cubicBezTo>
                  <a:cubicBezTo>
                    <a:pt x="692" y="-4"/>
                    <a:pt x="-1076" y="11960"/>
                    <a:pt x="557" y="21596"/>
                  </a:cubicBezTo>
                  <a:close/>
                  <a:moveTo>
                    <a:pt x="557" y="21596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8"/>
            <p:cNvSpPr>
              <a:spLocks/>
            </p:cNvSpPr>
            <p:nvPr/>
          </p:nvSpPr>
          <p:spPr bwMode="auto">
            <a:xfrm>
              <a:off x="536" y="80"/>
              <a:ext cx="857" cy="711"/>
            </a:xfrm>
            <a:custGeom>
              <a:avLst/>
              <a:gdLst/>
              <a:ahLst/>
              <a:cxnLst/>
              <a:rect l="0" t="0" r="r" b="b"/>
              <a:pathLst>
                <a:path w="19064" h="18913">
                  <a:moveTo>
                    <a:pt x="13055" y="4969"/>
                  </a:moveTo>
                  <a:cubicBezTo>
                    <a:pt x="17945" y="9566"/>
                    <a:pt x="20332" y="15300"/>
                    <a:pt x="18386" y="17778"/>
                  </a:cubicBezTo>
                  <a:cubicBezTo>
                    <a:pt x="16441" y="20256"/>
                    <a:pt x="10900" y="18538"/>
                    <a:pt x="6009" y="13942"/>
                  </a:cubicBezTo>
                  <a:cubicBezTo>
                    <a:pt x="1119" y="9346"/>
                    <a:pt x="-1268" y="3611"/>
                    <a:pt x="678" y="1134"/>
                  </a:cubicBezTo>
                  <a:cubicBezTo>
                    <a:pt x="2623" y="-1344"/>
                    <a:pt x="8164" y="373"/>
                    <a:pt x="13055" y="4969"/>
                  </a:cubicBezTo>
                  <a:close/>
                  <a:moveTo>
                    <a:pt x="13055" y="496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9"/>
            <p:cNvSpPr>
              <a:spLocks/>
            </p:cNvSpPr>
            <p:nvPr/>
          </p:nvSpPr>
          <p:spPr bwMode="auto">
            <a:xfrm>
              <a:off x="496" y="216"/>
              <a:ext cx="390" cy="428"/>
            </a:xfrm>
            <a:custGeom>
              <a:avLst/>
              <a:gdLst/>
              <a:ahLst/>
              <a:cxnLst/>
              <a:rect l="0" t="0" r="r" b="b"/>
              <a:pathLst>
                <a:path w="18349" h="19457">
                  <a:moveTo>
                    <a:pt x="2580" y="2894"/>
                  </a:moveTo>
                  <a:cubicBezTo>
                    <a:pt x="-1816" y="7931"/>
                    <a:pt x="366" y="19089"/>
                    <a:pt x="2115" y="19457"/>
                  </a:cubicBezTo>
                  <a:cubicBezTo>
                    <a:pt x="3552" y="14390"/>
                    <a:pt x="5071" y="12296"/>
                    <a:pt x="9467" y="7259"/>
                  </a:cubicBezTo>
                  <a:cubicBezTo>
                    <a:pt x="13864" y="2222"/>
                    <a:pt x="19784" y="1585"/>
                    <a:pt x="18035" y="1216"/>
                  </a:cubicBezTo>
                  <a:cubicBezTo>
                    <a:pt x="16286" y="848"/>
                    <a:pt x="6976" y="-2143"/>
                    <a:pt x="2580" y="2894"/>
                  </a:cubicBezTo>
                  <a:close/>
                  <a:moveTo>
                    <a:pt x="2580" y="289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836890" y="5359073"/>
            <a:ext cx="1514337" cy="1497866"/>
            <a:chOff x="0" y="0"/>
            <a:chExt cx="2850" cy="2819"/>
          </a:xfrm>
        </p:grpSpPr>
        <p:sp>
          <p:nvSpPr>
            <p:cNvPr id="21" name="AutoShape 11"/>
            <p:cNvSpPr>
              <a:spLocks/>
            </p:cNvSpPr>
            <p:nvPr/>
          </p:nvSpPr>
          <p:spPr bwMode="auto">
            <a:xfrm>
              <a:off x="0" y="1200"/>
              <a:ext cx="2850" cy="1619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6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12"/>
            <p:cNvSpPr>
              <a:spLocks/>
            </p:cNvSpPr>
            <p:nvPr/>
          </p:nvSpPr>
          <p:spPr bwMode="auto">
            <a:xfrm>
              <a:off x="104" y="1312"/>
              <a:ext cx="2637" cy="1504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7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2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13"/>
            <p:cNvSpPr>
              <a:spLocks/>
            </p:cNvSpPr>
            <p:nvPr/>
          </p:nvSpPr>
          <p:spPr bwMode="auto">
            <a:xfrm>
              <a:off x="887" y="1728"/>
              <a:ext cx="1090" cy="9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6305" y="19449"/>
                    <a:pt x="751" y="15740"/>
                    <a:pt x="0" y="7820"/>
                  </a:cubicBezTo>
                  <a:cubicBezTo>
                    <a:pt x="2560" y="6734"/>
                    <a:pt x="3988" y="3772"/>
                    <a:pt x="4717" y="406"/>
                  </a:cubicBezTo>
                  <a:cubicBezTo>
                    <a:pt x="6623" y="143"/>
                    <a:pt x="8670" y="0"/>
                    <a:pt x="10800" y="0"/>
                  </a:cubicBezTo>
                  <a:cubicBezTo>
                    <a:pt x="12930" y="0"/>
                    <a:pt x="14977" y="143"/>
                    <a:pt x="16883" y="406"/>
                  </a:cubicBezTo>
                  <a:cubicBezTo>
                    <a:pt x="17611" y="3772"/>
                    <a:pt x="19039" y="6734"/>
                    <a:pt x="21600" y="7820"/>
                  </a:cubicBezTo>
                  <a:cubicBezTo>
                    <a:pt x="20849" y="15740"/>
                    <a:pt x="15295" y="1944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14"/>
            <p:cNvSpPr>
              <a:spLocks/>
            </p:cNvSpPr>
            <p:nvPr/>
          </p:nvSpPr>
          <p:spPr bwMode="auto">
            <a:xfrm>
              <a:off x="584" y="40"/>
              <a:ext cx="1688" cy="1807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4" y="10007"/>
                    <a:pt x="21417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5" y="14761"/>
                    <a:pt x="20342" y="15323"/>
                  </a:cubicBezTo>
                  <a:cubicBezTo>
                    <a:pt x="19954" y="15774"/>
                    <a:pt x="19476" y="16115"/>
                    <a:pt x="18913" y="16292"/>
                  </a:cubicBezTo>
                  <a:cubicBezTo>
                    <a:pt x="18123" y="17825"/>
                    <a:pt x="17021" y="19158"/>
                    <a:pt x="15634" y="20106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6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9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6" y="12335"/>
                    <a:pt x="19959" y="11703"/>
                    <a:pt x="19858" y="11123"/>
                  </a:cubicBezTo>
                  <a:cubicBezTo>
                    <a:pt x="19744" y="10466"/>
                    <a:pt x="19475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4"/>
                    <a:pt x="18745" y="9044"/>
                  </a:cubicBezTo>
                  <a:cubicBezTo>
                    <a:pt x="18539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7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3"/>
                    <a:pt x="1158" y="15322"/>
                  </a:cubicBezTo>
                  <a:cubicBezTo>
                    <a:pt x="676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8"/>
                    <a:pt x="2457" y="3998"/>
                    <a:pt x="4165" y="2396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6" y="14018"/>
                    <a:pt x="2389" y="14393"/>
                  </a:cubicBezTo>
                  <a:cubicBezTo>
                    <a:pt x="2635" y="14680"/>
                    <a:pt x="2932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1" y="15121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5"/>
            <p:cNvSpPr>
              <a:spLocks/>
            </p:cNvSpPr>
            <p:nvPr/>
          </p:nvSpPr>
          <p:spPr bwMode="auto">
            <a:xfrm>
              <a:off x="640" y="96"/>
              <a:ext cx="1564" cy="1682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6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6"/>
            <p:cNvSpPr>
              <a:spLocks/>
            </p:cNvSpPr>
            <p:nvPr/>
          </p:nvSpPr>
          <p:spPr bwMode="auto">
            <a:xfrm>
              <a:off x="632" y="48"/>
              <a:ext cx="1595" cy="93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2" y="1045"/>
                  </a:moveTo>
                  <a:cubicBezTo>
                    <a:pt x="6689" y="1180"/>
                    <a:pt x="3069" y="10213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1" y="16264"/>
                    <a:pt x="935" y="16806"/>
                    <a:pt x="817" y="17214"/>
                  </a:cubicBezTo>
                  <a:cubicBezTo>
                    <a:pt x="516" y="18260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6"/>
                    <a:pt x="20881" y="9417"/>
                    <a:pt x="21331" y="15314"/>
                  </a:cubicBezTo>
                  <a:cubicBezTo>
                    <a:pt x="21476" y="17215"/>
                    <a:pt x="20836" y="18260"/>
                    <a:pt x="20534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0" y="10274"/>
                    <a:pt x="14718" y="1327"/>
                    <a:pt x="10904" y="1049"/>
                  </a:cubicBezTo>
                  <a:lnTo>
                    <a:pt x="10542" y="1045"/>
                  </a:lnTo>
                  <a:close/>
                  <a:moveTo>
                    <a:pt x="10542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17"/>
            <p:cNvSpPr>
              <a:spLocks/>
            </p:cNvSpPr>
            <p:nvPr/>
          </p:nvSpPr>
          <p:spPr bwMode="auto">
            <a:xfrm>
              <a:off x="832" y="0"/>
              <a:ext cx="1273" cy="834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527" y="18300"/>
                    <a:pt x="783" y="15450"/>
                    <a:pt x="1524" y="13369"/>
                  </a:cubicBezTo>
                  <a:cubicBezTo>
                    <a:pt x="2241" y="11355"/>
                    <a:pt x="2979" y="10354"/>
                    <a:pt x="5064" y="11359"/>
                  </a:cubicBezTo>
                  <a:cubicBezTo>
                    <a:pt x="6076" y="11846"/>
                    <a:pt x="7299" y="12131"/>
                    <a:pt x="8616" y="12131"/>
                  </a:cubicBezTo>
                  <a:cubicBezTo>
                    <a:pt x="9939" y="12131"/>
                    <a:pt x="11167" y="11843"/>
                    <a:pt x="12182" y="11351"/>
                  </a:cubicBezTo>
                  <a:cubicBezTo>
                    <a:pt x="13999" y="10470"/>
                    <a:pt x="14468" y="11321"/>
                    <a:pt x="15202" y="13126"/>
                  </a:cubicBezTo>
                  <a:cubicBezTo>
                    <a:pt x="16075" y="15278"/>
                    <a:pt x="16422" y="18219"/>
                    <a:pt x="16354" y="21553"/>
                  </a:cubicBezTo>
                  <a:cubicBezTo>
                    <a:pt x="20523" y="12277"/>
                    <a:pt x="16146" y="5"/>
                    <a:pt x="8418" y="0"/>
                  </a:cubicBezTo>
                  <a:cubicBezTo>
                    <a:pt x="691" y="-5"/>
                    <a:pt x="-1077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18"/>
            <p:cNvSpPr>
              <a:spLocks/>
            </p:cNvSpPr>
            <p:nvPr/>
          </p:nvSpPr>
          <p:spPr bwMode="auto">
            <a:xfrm>
              <a:off x="767" y="664"/>
              <a:ext cx="1319" cy="1276"/>
            </a:xfrm>
            <a:custGeom>
              <a:avLst/>
              <a:gdLst/>
              <a:ahLst/>
              <a:cxnLst/>
              <a:rect l="0" t="0" r="r" b="b"/>
              <a:pathLst>
                <a:path w="20172" h="20046">
                  <a:moveTo>
                    <a:pt x="9998" y="9779"/>
                  </a:moveTo>
                  <a:cubicBezTo>
                    <a:pt x="12479" y="9387"/>
                    <a:pt x="14088" y="10079"/>
                    <a:pt x="15044" y="10834"/>
                  </a:cubicBezTo>
                  <a:cubicBezTo>
                    <a:pt x="15118" y="10893"/>
                    <a:pt x="15183" y="10951"/>
                    <a:pt x="15239" y="11011"/>
                  </a:cubicBezTo>
                  <a:cubicBezTo>
                    <a:pt x="17953" y="12609"/>
                    <a:pt x="18727" y="5000"/>
                    <a:pt x="18556" y="1397"/>
                  </a:cubicBezTo>
                  <a:cubicBezTo>
                    <a:pt x="18453" y="-1554"/>
                    <a:pt x="20886" y="878"/>
                    <a:pt x="19962" y="2248"/>
                  </a:cubicBezTo>
                  <a:cubicBezTo>
                    <a:pt x="19039" y="3618"/>
                    <a:pt x="18929" y="5630"/>
                    <a:pt x="19276" y="10522"/>
                  </a:cubicBezTo>
                  <a:cubicBezTo>
                    <a:pt x="19624" y="15414"/>
                    <a:pt x="13649" y="20046"/>
                    <a:pt x="10365" y="20046"/>
                  </a:cubicBezTo>
                  <a:cubicBezTo>
                    <a:pt x="10269" y="20046"/>
                    <a:pt x="10176" y="20043"/>
                    <a:pt x="10086" y="20037"/>
                  </a:cubicBezTo>
                  <a:cubicBezTo>
                    <a:pt x="10057" y="20039"/>
                    <a:pt x="10028" y="20040"/>
                    <a:pt x="9998" y="20042"/>
                  </a:cubicBezTo>
                  <a:lnTo>
                    <a:pt x="9998" y="15797"/>
                  </a:lnTo>
                  <a:cubicBezTo>
                    <a:pt x="10027" y="15794"/>
                    <a:pt x="10056" y="15792"/>
                    <a:pt x="10086" y="15792"/>
                  </a:cubicBezTo>
                  <a:cubicBezTo>
                    <a:pt x="10765" y="15792"/>
                    <a:pt x="11230" y="16695"/>
                    <a:pt x="11926" y="16457"/>
                  </a:cubicBezTo>
                  <a:cubicBezTo>
                    <a:pt x="13592" y="15887"/>
                    <a:pt x="14337" y="14822"/>
                    <a:pt x="14341" y="13636"/>
                  </a:cubicBezTo>
                  <a:cubicBezTo>
                    <a:pt x="14346" y="12043"/>
                    <a:pt x="12172" y="11284"/>
                    <a:pt x="9998" y="11295"/>
                  </a:cubicBezTo>
                  <a:lnTo>
                    <a:pt x="9998" y="9779"/>
                  </a:lnTo>
                  <a:close/>
                  <a:moveTo>
                    <a:pt x="4757" y="11011"/>
                  </a:moveTo>
                  <a:cubicBezTo>
                    <a:pt x="4813" y="10951"/>
                    <a:pt x="4878" y="10893"/>
                    <a:pt x="4952" y="10834"/>
                  </a:cubicBezTo>
                  <a:cubicBezTo>
                    <a:pt x="5908" y="10079"/>
                    <a:pt x="7517" y="9387"/>
                    <a:pt x="9998" y="9779"/>
                  </a:cubicBezTo>
                  <a:lnTo>
                    <a:pt x="9998" y="11295"/>
                  </a:lnTo>
                  <a:cubicBezTo>
                    <a:pt x="7881" y="11305"/>
                    <a:pt x="5763" y="12044"/>
                    <a:pt x="5662" y="13454"/>
                  </a:cubicBezTo>
                  <a:cubicBezTo>
                    <a:pt x="5575" y="14654"/>
                    <a:pt x="6492" y="15855"/>
                    <a:pt x="8242" y="16455"/>
                  </a:cubicBezTo>
                  <a:cubicBezTo>
                    <a:pt x="8910" y="16684"/>
                    <a:pt x="9364" y="15868"/>
                    <a:pt x="9998" y="15797"/>
                  </a:cubicBezTo>
                  <a:lnTo>
                    <a:pt x="9998" y="20042"/>
                  </a:lnTo>
                  <a:cubicBezTo>
                    <a:pt x="9936" y="20045"/>
                    <a:pt x="9872" y="20046"/>
                    <a:pt x="9807" y="20046"/>
                  </a:cubicBezTo>
                  <a:cubicBezTo>
                    <a:pt x="6523" y="20046"/>
                    <a:pt x="548" y="15414"/>
                    <a:pt x="896" y="10522"/>
                  </a:cubicBezTo>
                  <a:cubicBezTo>
                    <a:pt x="1244" y="5630"/>
                    <a:pt x="1133" y="3618"/>
                    <a:pt x="210" y="2248"/>
                  </a:cubicBezTo>
                  <a:cubicBezTo>
                    <a:pt x="-714" y="878"/>
                    <a:pt x="1719" y="-1554"/>
                    <a:pt x="1616" y="1397"/>
                  </a:cubicBezTo>
                  <a:cubicBezTo>
                    <a:pt x="1445" y="5000"/>
                    <a:pt x="2043" y="12609"/>
                    <a:pt x="4757" y="11011"/>
                  </a:cubicBezTo>
                  <a:close/>
                  <a:moveTo>
                    <a:pt x="4757" y="11011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3554764" y="5864914"/>
            <a:ext cx="1008495" cy="993087"/>
            <a:chOff x="0" y="0"/>
            <a:chExt cx="1897" cy="1869"/>
          </a:xfrm>
        </p:grpSpPr>
        <p:sp>
          <p:nvSpPr>
            <p:cNvPr id="31" name="AutoShape 20"/>
            <p:cNvSpPr>
              <a:spLocks/>
            </p:cNvSpPr>
            <p:nvPr/>
          </p:nvSpPr>
          <p:spPr bwMode="auto">
            <a:xfrm>
              <a:off x="0" y="792"/>
              <a:ext cx="1897" cy="1077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5"/>
                    <a:pt x="1" y="18027"/>
                  </a:cubicBezTo>
                  <a:cubicBezTo>
                    <a:pt x="-79" y="12668"/>
                    <a:pt x="3517" y="12180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7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5"/>
                    <a:pt x="21145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21"/>
            <p:cNvSpPr>
              <a:spLocks/>
            </p:cNvSpPr>
            <p:nvPr/>
          </p:nvSpPr>
          <p:spPr bwMode="auto">
            <a:xfrm>
              <a:off x="72" y="864"/>
              <a:ext cx="1755" cy="1001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6"/>
                  </a:cubicBezTo>
                  <a:lnTo>
                    <a:pt x="12494" y="0"/>
                  </a:lnTo>
                  <a:cubicBezTo>
                    <a:pt x="12338" y="3299"/>
                    <a:pt x="12452" y="9182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3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22"/>
            <p:cNvSpPr>
              <a:spLocks/>
            </p:cNvSpPr>
            <p:nvPr/>
          </p:nvSpPr>
          <p:spPr bwMode="auto">
            <a:xfrm>
              <a:off x="384" y="16"/>
              <a:ext cx="1123" cy="1202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4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6" y="18910"/>
                  </a:cubicBezTo>
                  <a:cubicBezTo>
                    <a:pt x="15951" y="18059"/>
                    <a:pt x="16934" y="16817"/>
                    <a:pt x="17625" y="15380"/>
                  </a:cubicBezTo>
                  <a:cubicBezTo>
                    <a:pt x="17726" y="15149"/>
                    <a:pt x="17948" y="14971"/>
                    <a:pt x="18230" y="14928"/>
                  </a:cubicBezTo>
                  <a:cubicBezTo>
                    <a:pt x="18567" y="14877"/>
                    <a:pt x="18864" y="14680"/>
                    <a:pt x="19111" y="14394"/>
                  </a:cubicBezTo>
                  <a:cubicBezTo>
                    <a:pt x="19433" y="14018"/>
                    <a:pt x="19667" y="13499"/>
                    <a:pt x="19798" y="12927"/>
                  </a:cubicBezTo>
                  <a:cubicBezTo>
                    <a:pt x="19935" y="12335"/>
                    <a:pt x="19959" y="11702"/>
                    <a:pt x="19857" y="11122"/>
                  </a:cubicBezTo>
                  <a:cubicBezTo>
                    <a:pt x="19743" y="10466"/>
                    <a:pt x="19474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3" y="9254"/>
                    <a:pt x="18744" y="9044"/>
                  </a:cubicBezTo>
                  <a:cubicBezTo>
                    <a:pt x="18538" y="6881"/>
                    <a:pt x="17721" y="4854"/>
                    <a:pt x="16221" y="3447"/>
                  </a:cubicBezTo>
                  <a:cubicBezTo>
                    <a:pt x="14938" y="2243"/>
                    <a:pt x="13131" y="1486"/>
                    <a:pt x="10750" y="1486"/>
                  </a:cubicBezTo>
                  <a:lnTo>
                    <a:pt x="10750" y="0"/>
                  </a:lnTo>
                  <a:cubicBezTo>
                    <a:pt x="13588" y="0"/>
                    <a:pt x="15766" y="925"/>
                    <a:pt x="17334" y="2397"/>
                  </a:cubicBezTo>
                  <a:cubicBezTo>
                    <a:pt x="19042" y="3999"/>
                    <a:pt x="20000" y="6239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5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3" y="10885"/>
                  </a:cubicBezTo>
                  <a:cubicBezTo>
                    <a:pt x="237" y="10007"/>
                    <a:pt x="606" y="9199"/>
                    <a:pt x="1216" y="8623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6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4"/>
                    <a:pt x="5278" y="3448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8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23"/>
            <p:cNvSpPr>
              <a:spLocks/>
            </p:cNvSpPr>
            <p:nvPr/>
          </p:nvSpPr>
          <p:spPr bwMode="auto">
            <a:xfrm>
              <a:off x="424" y="56"/>
              <a:ext cx="1041" cy="111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24"/>
            <p:cNvSpPr>
              <a:spLocks/>
            </p:cNvSpPr>
            <p:nvPr/>
          </p:nvSpPr>
          <p:spPr bwMode="auto">
            <a:xfrm>
              <a:off x="416" y="0"/>
              <a:ext cx="1062" cy="648"/>
            </a:xfrm>
            <a:custGeom>
              <a:avLst/>
              <a:gdLst/>
              <a:ahLst/>
              <a:cxnLst/>
              <a:rect l="0" t="0" r="r" b="b"/>
              <a:pathLst>
                <a:path w="21352" h="17204">
                  <a:moveTo>
                    <a:pt x="4251" y="8795"/>
                  </a:moveTo>
                  <a:cubicBezTo>
                    <a:pt x="3576" y="10812"/>
                    <a:pt x="3202" y="13013"/>
                    <a:pt x="3271" y="15063"/>
                  </a:cubicBezTo>
                  <a:cubicBezTo>
                    <a:pt x="3376" y="18217"/>
                    <a:pt x="3133" y="17396"/>
                    <a:pt x="2701" y="15722"/>
                  </a:cubicBezTo>
                  <a:cubicBezTo>
                    <a:pt x="2471" y="14832"/>
                    <a:pt x="2119" y="13954"/>
                    <a:pt x="1587" y="13951"/>
                  </a:cubicBezTo>
                  <a:cubicBezTo>
                    <a:pt x="1212" y="13950"/>
                    <a:pt x="935" y="14390"/>
                    <a:pt x="817" y="14721"/>
                  </a:cubicBezTo>
                  <a:cubicBezTo>
                    <a:pt x="516" y="15570"/>
                    <a:pt x="-124" y="14722"/>
                    <a:pt x="21" y="13178"/>
                  </a:cubicBezTo>
                  <a:cubicBezTo>
                    <a:pt x="483" y="8269"/>
                    <a:pt x="2096" y="2510"/>
                    <a:pt x="6165" y="1675"/>
                  </a:cubicBezTo>
                  <a:cubicBezTo>
                    <a:pt x="13177" y="-3383"/>
                    <a:pt x="20445" y="3755"/>
                    <a:pt x="21331" y="13178"/>
                  </a:cubicBezTo>
                  <a:cubicBezTo>
                    <a:pt x="21476" y="14722"/>
                    <a:pt x="20836" y="15570"/>
                    <a:pt x="20534" y="14721"/>
                  </a:cubicBezTo>
                  <a:cubicBezTo>
                    <a:pt x="20417" y="14390"/>
                    <a:pt x="20140" y="13950"/>
                    <a:pt x="19765" y="13951"/>
                  </a:cubicBezTo>
                  <a:cubicBezTo>
                    <a:pt x="19233" y="13954"/>
                    <a:pt x="18881" y="14832"/>
                    <a:pt x="18651" y="15722"/>
                  </a:cubicBezTo>
                  <a:cubicBezTo>
                    <a:pt x="18218" y="17396"/>
                    <a:pt x="18014" y="18217"/>
                    <a:pt x="18120" y="15063"/>
                  </a:cubicBezTo>
                  <a:cubicBezTo>
                    <a:pt x="18142" y="14420"/>
                    <a:pt x="18068" y="13762"/>
                    <a:pt x="18006" y="13099"/>
                  </a:cubicBezTo>
                  <a:cubicBezTo>
                    <a:pt x="17021" y="15427"/>
                    <a:pt x="13192" y="15197"/>
                    <a:pt x="10551" y="11433"/>
                  </a:cubicBezTo>
                  <a:cubicBezTo>
                    <a:pt x="9756" y="10300"/>
                    <a:pt x="8545" y="8097"/>
                    <a:pt x="7594" y="7645"/>
                  </a:cubicBezTo>
                  <a:cubicBezTo>
                    <a:pt x="7565" y="7635"/>
                    <a:pt x="7537" y="7626"/>
                    <a:pt x="7509" y="7616"/>
                  </a:cubicBezTo>
                  <a:cubicBezTo>
                    <a:pt x="7459" y="7599"/>
                    <a:pt x="7410" y="7582"/>
                    <a:pt x="7361" y="7566"/>
                  </a:cubicBezTo>
                  <a:cubicBezTo>
                    <a:pt x="7288" y="7553"/>
                    <a:pt x="7229" y="7534"/>
                    <a:pt x="7182" y="7512"/>
                  </a:cubicBezTo>
                  <a:cubicBezTo>
                    <a:pt x="5541" y="7037"/>
                    <a:pt x="4864" y="7626"/>
                    <a:pt x="4251" y="8795"/>
                  </a:cubicBezTo>
                  <a:close/>
                  <a:moveTo>
                    <a:pt x="4251" y="879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8" name="Group 28"/>
            <p:cNvGrpSpPr>
              <a:grpSpLocks/>
            </p:cNvGrpSpPr>
            <p:nvPr/>
          </p:nvGrpSpPr>
          <p:grpSpPr bwMode="auto">
            <a:xfrm>
              <a:off x="72" y="1320"/>
              <a:ext cx="1755" cy="497"/>
              <a:chOff x="0" y="0"/>
              <a:chExt cx="1755" cy="497"/>
            </a:xfrm>
          </p:grpSpPr>
          <p:sp>
            <p:nvSpPr>
              <p:cNvPr id="40" name="AutoShape 25"/>
              <p:cNvSpPr>
                <a:spLocks/>
              </p:cNvSpPr>
              <p:nvPr/>
            </p:nvSpPr>
            <p:spPr bwMode="auto">
              <a:xfrm>
                <a:off x="528" y="0"/>
                <a:ext cx="681" cy="13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5550"/>
                    </a:moveTo>
                    <a:cubicBezTo>
                      <a:pt x="18360" y="15838"/>
                      <a:pt x="14723" y="21600"/>
                      <a:pt x="10878" y="21600"/>
                    </a:cubicBezTo>
                    <a:cubicBezTo>
                      <a:pt x="6971" y="21600"/>
                      <a:pt x="3279" y="15647"/>
                      <a:pt x="0" y="5050"/>
                    </a:cubicBezTo>
                    <a:cubicBezTo>
                      <a:pt x="547" y="3717"/>
                      <a:pt x="1039" y="2012"/>
                      <a:pt x="1482" y="0"/>
                    </a:cubicBezTo>
                    <a:cubicBezTo>
                      <a:pt x="4352" y="8566"/>
                      <a:pt x="7533" y="13334"/>
                      <a:pt x="10878" y="13334"/>
                    </a:cubicBezTo>
                    <a:cubicBezTo>
                      <a:pt x="14165" y="13334"/>
                      <a:pt x="17294" y="8725"/>
                      <a:pt x="20126" y="436"/>
                    </a:cubicBezTo>
                    <a:cubicBezTo>
                      <a:pt x="20563" y="2470"/>
                      <a:pt x="21053" y="4198"/>
                      <a:pt x="21600" y="5550"/>
                    </a:cubicBezTo>
                    <a:close/>
                    <a:moveTo>
                      <a:pt x="21600" y="555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" name="AutoShape 26"/>
              <p:cNvSpPr>
                <a:spLocks/>
              </p:cNvSpPr>
              <p:nvPr/>
            </p:nvSpPr>
            <p:spPr bwMode="auto">
              <a:xfrm>
                <a:off x="136" y="136"/>
                <a:ext cx="1470" cy="14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4534"/>
                    </a:moveTo>
                    <a:cubicBezTo>
                      <a:pt x="18387" y="15418"/>
                      <a:pt x="14711" y="21600"/>
                      <a:pt x="10807" y="21600"/>
                    </a:cubicBezTo>
                    <a:cubicBezTo>
                      <a:pt x="6897" y="21600"/>
                      <a:pt x="3216" y="15399"/>
                      <a:pt x="0" y="4485"/>
                    </a:cubicBezTo>
                    <a:cubicBezTo>
                      <a:pt x="307" y="2855"/>
                      <a:pt x="646" y="1378"/>
                      <a:pt x="1006" y="0"/>
                    </a:cubicBezTo>
                    <a:cubicBezTo>
                      <a:pt x="3960" y="9111"/>
                      <a:pt x="7286" y="14234"/>
                      <a:pt x="10807" y="14234"/>
                    </a:cubicBezTo>
                    <a:cubicBezTo>
                      <a:pt x="14292" y="14234"/>
                      <a:pt x="17587" y="9216"/>
                      <a:pt x="20518" y="277"/>
                    </a:cubicBezTo>
                    <a:cubicBezTo>
                      <a:pt x="20902" y="1577"/>
                      <a:pt x="21265" y="2967"/>
                      <a:pt x="21600" y="4534"/>
                    </a:cubicBezTo>
                    <a:close/>
                    <a:moveTo>
                      <a:pt x="21600" y="453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AutoShape 27"/>
              <p:cNvSpPr>
                <a:spLocks/>
              </p:cNvSpPr>
              <p:nvPr/>
            </p:nvSpPr>
            <p:spPr bwMode="auto">
              <a:xfrm>
                <a:off x="0" y="336"/>
                <a:ext cx="1755" cy="161"/>
              </a:xfrm>
              <a:custGeom>
                <a:avLst/>
                <a:gdLst/>
                <a:ahLst/>
                <a:cxnLst/>
                <a:rect l="0" t="0" r="r" b="b"/>
                <a:pathLst>
                  <a:path w="21580" h="19427">
                    <a:moveTo>
                      <a:pt x="21548" y="7827"/>
                    </a:moveTo>
                    <a:cubicBezTo>
                      <a:pt x="20414" y="5226"/>
                      <a:pt x="19032" y="8611"/>
                      <a:pt x="18221" y="14167"/>
                    </a:cubicBezTo>
                    <a:cubicBezTo>
                      <a:pt x="15742" y="18102"/>
                      <a:pt x="13546" y="19427"/>
                      <a:pt x="10790" y="19427"/>
                    </a:cubicBezTo>
                    <a:cubicBezTo>
                      <a:pt x="8216" y="19427"/>
                      <a:pt x="5733" y="17567"/>
                      <a:pt x="3397" y="14117"/>
                    </a:cubicBezTo>
                    <a:cubicBezTo>
                      <a:pt x="2207" y="7781"/>
                      <a:pt x="1076" y="4268"/>
                      <a:pt x="38" y="7841"/>
                    </a:cubicBezTo>
                    <a:cubicBezTo>
                      <a:pt x="-1" y="5738"/>
                      <a:pt x="-12" y="3636"/>
                      <a:pt x="13" y="1514"/>
                    </a:cubicBezTo>
                    <a:cubicBezTo>
                      <a:pt x="965" y="-2173"/>
                      <a:pt x="2156" y="1205"/>
                      <a:pt x="3486" y="8072"/>
                    </a:cubicBezTo>
                    <a:cubicBezTo>
                      <a:pt x="5792" y="11475"/>
                      <a:pt x="8245" y="13312"/>
                      <a:pt x="10790" y="13312"/>
                    </a:cubicBezTo>
                    <a:cubicBezTo>
                      <a:pt x="13475" y="13312"/>
                      <a:pt x="15603" y="12076"/>
                      <a:pt x="18018" y="8302"/>
                    </a:cubicBezTo>
                    <a:cubicBezTo>
                      <a:pt x="18887" y="1481"/>
                      <a:pt x="20391" y="-978"/>
                      <a:pt x="21572" y="1501"/>
                    </a:cubicBezTo>
                    <a:cubicBezTo>
                      <a:pt x="21588" y="3575"/>
                      <a:pt x="21579" y="5692"/>
                      <a:pt x="21548" y="7827"/>
                    </a:cubicBezTo>
                    <a:close/>
                    <a:moveTo>
                      <a:pt x="21548" y="7827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3" name="Group 41"/>
          <p:cNvGrpSpPr>
            <a:grpSpLocks/>
          </p:cNvGrpSpPr>
          <p:nvPr/>
        </p:nvGrpSpPr>
        <p:grpSpPr bwMode="auto">
          <a:xfrm>
            <a:off x="4031381" y="5320816"/>
            <a:ext cx="1574380" cy="1536654"/>
            <a:chOff x="0" y="0"/>
            <a:chExt cx="2963" cy="2892"/>
          </a:xfrm>
        </p:grpSpPr>
        <p:sp>
          <p:nvSpPr>
            <p:cNvPr id="44" name="AutoShape 30"/>
            <p:cNvSpPr>
              <a:spLocks/>
            </p:cNvSpPr>
            <p:nvPr/>
          </p:nvSpPr>
          <p:spPr bwMode="auto">
            <a:xfrm>
              <a:off x="0" y="1208"/>
              <a:ext cx="2963" cy="1683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AutoShape 31"/>
            <p:cNvSpPr>
              <a:spLocks/>
            </p:cNvSpPr>
            <p:nvPr/>
          </p:nvSpPr>
          <p:spPr bwMode="auto">
            <a:xfrm>
              <a:off x="112" y="1328"/>
              <a:ext cx="2741" cy="1564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7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2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AutoShape 32"/>
            <p:cNvSpPr>
              <a:spLocks/>
            </p:cNvSpPr>
            <p:nvPr/>
          </p:nvSpPr>
          <p:spPr bwMode="auto">
            <a:xfrm>
              <a:off x="1032" y="1343"/>
              <a:ext cx="892" cy="15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9492"/>
                  </a:moveTo>
                  <a:cubicBezTo>
                    <a:pt x="2099" y="8276"/>
                    <a:pt x="3177" y="6379"/>
                    <a:pt x="3641" y="4465"/>
                  </a:cubicBezTo>
                  <a:cubicBezTo>
                    <a:pt x="5274" y="3009"/>
                    <a:pt x="7105" y="1424"/>
                    <a:pt x="8508" y="180"/>
                  </a:cubicBezTo>
                  <a:lnTo>
                    <a:pt x="12936" y="0"/>
                  </a:lnTo>
                  <a:cubicBezTo>
                    <a:pt x="14352" y="1241"/>
                    <a:pt x="16255" y="2865"/>
                    <a:pt x="17954" y="4356"/>
                  </a:cubicBezTo>
                  <a:cubicBezTo>
                    <a:pt x="18376" y="6375"/>
                    <a:pt x="19416" y="8375"/>
                    <a:pt x="21600" y="9621"/>
                  </a:cubicBezTo>
                  <a:cubicBezTo>
                    <a:pt x="20237" y="13370"/>
                    <a:pt x="17506" y="19157"/>
                    <a:pt x="12523" y="21600"/>
                  </a:cubicBezTo>
                  <a:lnTo>
                    <a:pt x="9120" y="21598"/>
                  </a:lnTo>
                  <a:cubicBezTo>
                    <a:pt x="4082" y="19126"/>
                    <a:pt x="1347" y="13236"/>
                    <a:pt x="0" y="9492"/>
                  </a:cubicBezTo>
                  <a:close/>
                  <a:moveTo>
                    <a:pt x="0" y="949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AutoShape 33"/>
            <p:cNvSpPr>
              <a:spLocks/>
            </p:cNvSpPr>
            <p:nvPr/>
          </p:nvSpPr>
          <p:spPr bwMode="auto">
            <a:xfrm>
              <a:off x="1264" y="2096"/>
              <a:ext cx="426" cy="796"/>
            </a:xfrm>
            <a:custGeom>
              <a:avLst/>
              <a:gdLst/>
              <a:ahLst/>
              <a:cxnLst/>
              <a:rect l="0" t="0" r="r" b="b"/>
              <a:pathLst>
                <a:path w="15792" h="21600">
                  <a:moveTo>
                    <a:pt x="1113" y="21600"/>
                  </a:moveTo>
                  <a:cubicBezTo>
                    <a:pt x="3402" y="14380"/>
                    <a:pt x="6838" y="13807"/>
                    <a:pt x="1971" y="9707"/>
                  </a:cubicBezTo>
                  <a:cubicBezTo>
                    <a:pt x="-2897" y="5608"/>
                    <a:pt x="2091" y="0"/>
                    <a:pt x="7869" y="0"/>
                  </a:cubicBezTo>
                  <a:cubicBezTo>
                    <a:pt x="13648" y="0"/>
                    <a:pt x="18703" y="5455"/>
                    <a:pt x="13835" y="9554"/>
                  </a:cubicBezTo>
                  <a:cubicBezTo>
                    <a:pt x="8968" y="13653"/>
                    <a:pt x="12300" y="14380"/>
                    <a:pt x="14588" y="21600"/>
                  </a:cubicBezTo>
                  <a:lnTo>
                    <a:pt x="1113" y="21600"/>
                  </a:lnTo>
                  <a:close/>
                  <a:moveTo>
                    <a:pt x="1113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4"/>
            <p:cNvSpPr>
              <a:spLocks/>
            </p:cNvSpPr>
            <p:nvPr/>
          </p:nvSpPr>
          <p:spPr bwMode="auto">
            <a:xfrm>
              <a:off x="1032" y="1696"/>
              <a:ext cx="892" cy="7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23" y="8441"/>
                  </a:moveTo>
                  <a:lnTo>
                    <a:pt x="3687" y="21600"/>
                  </a:lnTo>
                  <a:lnTo>
                    <a:pt x="2537" y="19657"/>
                  </a:lnTo>
                  <a:cubicBezTo>
                    <a:pt x="1395" y="15849"/>
                    <a:pt x="572" y="11965"/>
                    <a:pt x="0" y="8841"/>
                  </a:cubicBezTo>
                  <a:cubicBezTo>
                    <a:pt x="1898" y="6680"/>
                    <a:pt x="2962" y="3423"/>
                    <a:pt x="3491" y="38"/>
                  </a:cubicBezTo>
                  <a:lnTo>
                    <a:pt x="18109" y="0"/>
                  </a:lnTo>
                  <a:cubicBezTo>
                    <a:pt x="18608" y="3528"/>
                    <a:pt x="19646" y="6903"/>
                    <a:pt x="21600" y="9094"/>
                  </a:cubicBezTo>
                  <a:cubicBezTo>
                    <a:pt x="21030" y="12173"/>
                    <a:pt x="20221" y="15951"/>
                    <a:pt x="19109" y="19658"/>
                  </a:cubicBezTo>
                  <a:lnTo>
                    <a:pt x="17959" y="21600"/>
                  </a:lnTo>
                  <a:lnTo>
                    <a:pt x="10823" y="8441"/>
                  </a:lnTo>
                  <a:close/>
                  <a:moveTo>
                    <a:pt x="10823" y="844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5"/>
            <p:cNvSpPr>
              <a:spLocks/>
            </p:cNvSpPr>
            <p:nvPr/>
          </p:nvSpPr>
          <p:spPr bwMode="auto">
            <a:xfrm>
              <a:off x="600" y="0"/>
              <a:ext cx="1755" cy="1878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2"/>
                  </a:cubicBezTo>
                  <a:cubicBezTo>
                    <a:pt x="18123" y="17825"/>
                    <a:pt x="17021" y="19158"/>
                    <a:pt x="15634" y="20106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8" y="14971"/>
                    <a:pt x="18230" y="14929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5" y="12335"/>
                    <a:pt x="19959" y="11702"/>
                    <a:pt x="19858" y="11123"/>
                  </a:cubicBezTo>
                  <a:cubicBezTo>
                    <a:pt x="19744" y="10466"/>
                    <a:pt x="19475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4"/>
                    <a:pt x="18745" y="9044"/>
                  </a:cubicBezTo>
                  <a:cubicBezTo>
                    <a:pt x="18538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7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9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0"/>
                    <a:pt x="1756" y="10466"/>
                    <a:pt x="1642" y="11122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9"/>
                  </a:cubicBez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36"/>
            <p:cNvSpPr>
              <a:spLocks/>
            </p:cNvSpPr>
            <p:nvPr/>
          </p:nvSpPr>
          <p:spPr bwMode="auto">
            <a:xfrm>
              <a:off x="664" y="64"/>
              <a:ext cx="1626" cy="174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7"/>
            <p:cNvSpPr>
              <a:spLocks/>
            </p:cNvSpPr>
            <p:nvPr/>
          </p:nvSpPr>
          <p:spPr bwMode="auto">
            <a:xfrm>
              <a:off x="648" y="16"/>
              <a:ext cx="1658" cy="968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89" y="1180"/>
                    <a:pt x="3069" y="10213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7"/>
                    <a:pt x="20880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8"/>
            <p:cNvSpPr>
              <a:spLocks/>
            </p:cNvSpPr>
            <p:nvPr/>
          </p:nvSpPr>
          <p:spPr bwMode="auto">
            <a:xfrm>
              <a:off x="815" y="512"/>
              <a:ext cx="1319" cy="1466"/>
            </a:xfrm>
            <a:custGeom>
              <a:avLst/>
              <a:gdLst/>
              <a:ahLst/>
              <a:cxnLst/>
              <a:rect l="0" t="0" r="r" b="b"/>
              <a:pathLst>
                <a:path w="19512" h="18283">
                  <a:moveTo>
                    <a:pt x="9756" y="18279"/>
                  </a:moveTo>
                  <a:cubicBezTo>
                    <a:pt x="7111" y="18371"/>
                    <a:pt x="4996" y="16875"/>
                    <a:pt x="3435" y="15215"/>
                  </a:cubicBezTo>
                  <a:cubicBezTo>
                    <a:pt x="1198" y="12838"/>
                    <a:pt x="-1044" y="9313"/>
                    <a:pt x="524" y="3513"/>
                  </a:cubicBezTo>
                  <a:cubicBezTo>
                    <a:pt x="2347" y="-3229"/>
                    <a:pt x="1163" y="1387"/>
                    <a:pt x="1255" y="3753"/>
                  </a:cubicBezTo>
                  <a:cubicBezTo>
                    <a:pt x="1331" y="5374"/>
                    <a:pt x="1221" y="10877"/>
                    <a:pt x="4474" y="13663"/>
                  </a:cubicBezTo>
                  <a:cubicBezTo>
                    <a:pt x="5294" y="14366"/>
                    <a:pt x="6894" y="15304"/>
                    <a:pt x="8128" y="15350"/>
                  </a:cubicBezTo>
                  <a:cubicBezTo>
                    <a:pt x="8666" y="15302"/>
                    <a:pt x="9088" y="14772"/>
                    <a:pt x="9664" y="14772"/>
                  </a:cubicBezTo>
                  <a:cubicBezTo>
                    <a:pt x="9695" y="14772"/>
                    <a:pt x="9726" y="14774"/>
                    <a:pt x="9756" y="14777"/>
                  </a:cubicBezTo>
                  <a:cubicBezTo>
                    <a:pt x="9786" y="14774"/>
                    <a:pt x="9817" y="14772"/>
                    <a:pt x="9848" y="14772"/>
                  </a:cubicBezTo>
                  <a:cubicBezTo>
                    <a:pt x="10424" y="14772"/>
                    <a:pt x="10846" y="15302"/>
                    <a:pt x="11384" y="15350"/>
                  </a:cubicBezTo>
                  <a:cubicBezTo>
                    <a:pt x="12618" y="15304"/>
                    <a:pt x="14218" y="14366"/>
                    <a:pt x="15038" y="13663"/>
                  </a:cubicBezTo>
                  <a:cubicBezTo>
                    <a:pt x="18291" y="10877"/>
                    <a:pt x="18181" y="5374"/>
                    <a:pt x="18257" y="3753"/>
                  </a:cubicBezTo>
                  <a:cubicBezTo>
                    <a:pt x="18349" y="1387"/>
                    <a:pt x="17165" y="-3229"/>
                    <a:pt x="18988" y="3513"/>
                  </a:cubicBezTo>
                  <a:cubicBezTo>
                    <a:pt x="20556" y="9313"/>
                    <a:pt x="18314" y="12838"/>
                    <a:pt x="16078" y="15215"/>
                  </a:cubicBezTo>
                  <a:cubicBezTo>
                    <a:pt x="14516" y="16875"/>
                    <a:pt x="12401" y="18371"/>
                    <a:pt x="9756" y="18279"/>
                  </a:cubicBezTo>
                  <a:close/>
                  <a:moveTo>
                    <a:pt x="9756" y="18279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AutoShape 39"/>
            <p:cNvSpPr>
              <a:spLocks/>
            </p:cNvSpPr>
            <p:nvPr/>
          </p:nvSpPr>
          <p:spPr bwMode="auto">
            <a:xfrm>
              <a:off x="1336" y="2432"/>
              <a:ext cx="297" cy="37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800"/>
                  </a:cubicBezTo>
                  <a:cubicBezTo>
                    <a:pt x="21600" y="4851"/>
                    <a:pt x="16748" y="0"/>
                    <a:pt x="10800" y="0"/>
                  </a:cubicBezTo>
                  <a:cubicBezTo>
                    <a:pt x="4852" y="0"/>
                    <a:pt x="0" y="4851"/>
                    <a:pt x="0" y="10800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AutoShape 40"/>
            <p:cNvSpPr>
              <a:spLocks/>
            </p:cNvSpPr>
            <p:nvPr/>
          </p:nvSpPr>
          <p:spPr bwMode="auto">
            <a:xfrm>
              <a:off x="904" y="16"/>
              <a:ext cx="1381" cy="927"/>
            </a:xfrm>
            <a:custGeom>
              <a:avLst/>
              <a:gdLst/>
              <a:ahLst/>
              <a:cxnLst/>
              <a:rect l="0" t="0" r="r" b="b"/>
              <a:pathLst>
                <a:path w="20501" h="19584">
                  <a:moveTo>
                    <a:pt x="0" y="17239"/>
                  </a:moveTo>
                  <a:cubicBezTo>
                    <a:pt x="1696" y="10739"/>
                    <a:pt x="3687" y="7189"/>
                    <a:pt x="6713" y="8102"/>
                  </a:cubicBezTo>
                  <a:cubicBezTo>
                    <a:pt x="9607" y="10893"/>
                    <a:pt x="15458" y="21214"/>
                    <a:pt x="20175" y="19364"/>
                  </a:cubicBezTo>
                  <a:cubicBezTo>
                    <a:pt x="21600" y="11065"/>
                    <a:pt x="17922" y="8440"/>
                    <a:pt x="17488" y="8053"/>
                  </a:cubicBezTo>
                  <a:cubicBezTo>
                    <a:pt x="17262" y="7853"/>
                    <a:pt x="13483" y="457"/>
                    <a:pt x="9027" y="19"/>
                  </a:cubicBezTo>
                  <a:cubicBezTo>
                    <a:pt x="4901" y="-386"/>
                    <a:pt x="69" y="5657"/>
                    <a:pt x="0" y="17239"/>
                  </a:cubicBezTo>
                  <a:close/>
                  <a:moveTo>
                    <a:pt x="0" y="17239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5" name="Group 51"/>
          <p:cNvGrpSpPr>
            <a:grpSpLocks/>
          </p:cNvGrpSpPr>
          <p:nvPr/>
        </p:nvGrpSpPr>
        <p:grpSpPr bwMode="auto">
          <a:xfrm>
            <a:off x="5085572" y="4466411"/>
            <a:ext cx="2303918" cy="2388402"/>
            <a:chOff x="0" y="0"/>
            <a:chExt cx="4336" cy="4495"/>
          </a:xfrm>
        </p:grpSpPr>
        <p:sp>
          <p:nvSpPr>
            <p:cNvPr id="56" name="AutoShape 42"/>
            <p:cNvSpPr>
              <a:spLocks/>
            </p:cNvSpPr>
            <p:nvPr/>
          </p:nvSpPr>
          <p:spPr bwMode="auto">
            <a:xfrm>
              <a:off x="168" y="0"/>
              <a:ext cx="4023" cy="3665"/>
            </a:xfrm>
            <a:custGeom>
              <a:avLst/>
              <a:gdLst/>
              <a:ahLst/>
              <a:cxnLst/>
              <a:rect l="0" t="0" r="r" b="b"/>
              <a:pathLst>
                <a:path w="21419" h="19967">
                  <a:moveTo>
                    <a:pt x="3595" y="16534"/>
                  </a:moveTo>
                  <a:cubicBezTo>
                    <a:pt x="1872" y="16211"/>
                    <a:pt x="1958" y="14192"/>
                    <a:pt x="2171" y="13211"/>
                  </a:cubicBezTo>
                  <a:cubicBezTo>
                    <a:pt x="4403" y="14388"/>
                    <a:pt x="3864" y="11376"/>
                    <a:pt x="3391" y="8744"/>
                  </a:cubicBezTo>
                  <a:cubicBezTo>
                    <a:pt x="2751" y="5188"/>
                    <a:pt x="3851" y="935"/>
                    <a:pt x="8289" y="935"/>
                  </a:cubicBezTo>
                  <a:cubicBezTo>
                    <a:pt x="10858" y="-1420"/>
                    <a:pt x="18516" y="566"/>
                    <a:pt x="17766" y="8112"/>
                  </a:cubicBezTo>
                  <a:cubicBezTo>
                    <a:pt x="17516" y="10632"/>
                    <a:pt x="16396" y="16425"/>
                    <a:pt x="19311" y="12982"/>
                  </a:cubicBezTo>
                  <a:cubicBezTo>
                    <a:pt x="19524" y="13963"/>
                    <a:pt x="19151" y="15109"/>
                    <a:pt x="18154" y="16117"/>
                  </a:cubicBezTo>
                  <a:cubicBezTo>
                    <a:pt x="18652" y="17633"/>
                    <a:pt x="21043" y="17782"/>
                    <a:pt x="21416" y="15765"/>
                  </a:cubicBezTo>
                  <a:cubicBezTo>
                    <a:pt x="21497" y="18712"/>
                    <a:pt x="19941" y="19731"/>
                    <a:pt x="18489" y="19929"/>
                  </a:cubicBezTo>
                  <a:cubicBezTo>
                    <a:pt x="18034" y="19991"/>
                    <a:pt x="4433" y="19973"/>
                    <a:pt x="4052" y="19907"/>
                  </a:cubicBezTo>
                  <a:cubicBezTo>
                    <a:pt x="2454" y="20180"/>
                    <a:pt x="-103" y="19417"/>
                    <a:pt x="4" y="15547"/>
                  </a:cubicBezTo>
                  <a:cubicBezTo>
                    <a:pt x="376" y="17564"/>
                    <a:pt x="2680" y="18362"/>
                    <a:pt x="3595" y="16534"/>
                  </a:cubicBezTo>
                  <a:close/>
                  <a:moveTo>
                    <a:pt x="3595" y="165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3"/>
            <p:cNvSpPr>
              <a:spLocks/>
            </p:cNvSpPr>
            <p:nvPr/>
          </p:nvSpPr>
          <p:spPr bwMode="auto">
            <a:xfrm>
              <a:off x="0" y="2032"/>
              <a:ext cx="4336" cy="2463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7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7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4"/>
            <p:cNvSpPr>
              <a:spLocks/>
            </p:cNvSpPr>
            <p:nvPr/>
          </p:nvSpPr>
          <p:spPr bwMode="auto">
            <a:xfrm>
              <a:off x="1336" y="2840"/>
              <a:ext cx="1638" cy="1353"/>
            </a:xfrm>
            <a:custGeom>
              <a:avLst/>
              <a:gdLst/>
              <a:ahLst/>
              <a:cxnLst/>
              <a:rect l="0" t="0" r="r" b="b"/>
              <a:pathLst>
                <a:path w="20783" h="21600">
                  <a:moveTo>
                    <a:pt x="72" y="7974"/>
                  </a:moveTo>
                  <a:cubicBezTo>
                    <a:pt x="2566" y="6867"/>
                    <a:pt x="3956" y="3846"/>
                    <a:pt x="4665" y="414"/>
                  </a:cubicBezTo>
                  <a:cubicBezTo>
                    <a:pt x="6521" y="146"/>
                    <a:pt x="8514" y="0"/>
                    <a:pt x="10588" y="0"/>
                  </a:cubicBezTo>
                  <a:cubicBezTo>
                    <a:pt x="12641" y="0"/>
                    <a:pt x="14613" y="143"/>
                    <a:pt x="16453" y="405"/>
                  </a:cubicBezTo>
                  <a:cubicBezTo>
                    <a:pt x="17096" y="3788"/>
                    <a:pt x="18370" y="6767"/>
                    <a:pt x="20721" y="7974"/>
                  </a:cubicBezTo>
                  <a:cubicBezTo>
                    <a:pt x="21183" y="12384"/>
                    <a:pt x="19180" y="16051"/>
                    <a:pt x="10588" y="21600"/>
                  </a:cubicBezTo>
                  <a:cubicBezTo>
                    <a:pt x="1393" y="16490"/>
                    <a:pt x="-417" y="13197"/>
                    <a:pt x="72" y="7974"/>
                  </a:cubicBezTo>
                  <a:close/>
                  <a:moveTo>
                    <a:pt x="72" y="797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AutoShape 45"/>
            <p:cNvSpPr>
              <a:spLocks/>
            </p:cNvSpPr>
            <p:nvPr/>
          </p:nvSpPr>
          <p:spPr bwMode="auto">
            <a:xfrm>
              <a:off x="880" y="264"/>
              <a:ext cx="2568" cy="2749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3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8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6" y="12335"/>
                    <a:pt x="19959" y="11702"/>
                    <a:pt x="19858" y="11123"/>
                  </a:cubicBezTo>
                  <a:cubicBezTo>
                    <a:pt x="19744" y="10466"/>
                    <a:pt x="19475" y="9891"/>
                    <a:pt x="19036" y="9558"/>
                  </a:cubicBezTo>
                  <a:lnTo>
                    <a:pt x="19036" y="9557"/>
                  </a:lnTo>
                  <a:cubicBezTo>
                    <a:pt x="18875" y="9435"/>
                    <a:pt x="18764" y="9254"/>
                    <a:pt x="18745" y="9044"/>
                  </a:cubicBezTo>
                  <a:cubicBezTo>
                    <a:pt x="18539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6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8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9"/>
                  </a:cubicBez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46"/>
            <p:cNvSpPr>
              <a:spLocks/>
            </p:cNvSpPr>
            <p:nvPr/>
          </p:nvSpPr>
          <p:spPr bwMode="auto">
            <a:xfrm>
              <a:off x="976" y="360"/>
              <a:ext cx="2379" cy="255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8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47"/>
            <p:cNvSpPr>
              <a:spLocks/>
            </p:cNvSpPr>
            <p:nvPr/>
          </p:nvSpPr>
          <p:spPr bwMode="auto">
            <a:xfrm>
              <a:off x="951" y="288"/>
              <a:ext cx="2428" cy="1417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90" y="1180"/>
                    <a:pt x="3069" y="10213"/>
                    <a:pt x="3271" y="17634"/>
                  </a:cubicBezTo>
                  <a:cubicBezTo>
                    <a:pt x="3377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6"/>
                    <a:pt x="20881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48"/>
            <p:cNvSpPr>
              <a:spLocks/>
            </p:cNvSpPr>
            <p:nvPr/>
          </p:nvSpPr>
          <p:spPr bwMode="auto">
            <a:xfrm>
              <a:off x="1255" y="216"/>
              <a:ext cx="1937" cy="1269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367" y="171"/>
                    <a:pt x="16746" y="2456"/>
                    <a:pt x="16355" y="21554"/>
                  </a:cubicBezTo>
                  <a:cubicBezTo>
                    <a:pt x="20524" y="12277"/>
                    <a:pt x="16147" y="5"/>
                    <a:pt x="8419" y="0"/>
                  </a:cubicBezTo>
                  <a:cubicBezTo>
                    <a:pt x="692" y="-5"/>
                    <a:pt x="-1076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9"/>
            <p:cNvSpPr>
              <a:spLocks/>
            </p:cNvSpPr>
            <p:nvPr/>
          </p:nvSpPr>
          <p:spPr bwMode="auto">
            <a:xfrm>
              <a:off x="1320" y="520"/>
              <a:ext cx="1921" cy="961"/>
            </a:xfrm>
            <a:custGeom>
              <a:avLst/>
              <a:gdLst/>
              <a:ahLst/>
              <a:cxnLst/>
              <a:rect l="0" t="0" r="r" b="b"/>
              <a:pathLst>
                <a:path w="20547" h="11924">
                  <a:moveTo>
                    <a:pt x="0" y="11924"/>
                  </a:moveTo>
                  <a:cubicBezTo>
                    <a:pt x="1788" y="6337"/>
                    <a:pt x="3887" y="2424"/>
                    <a:pt x="8686" y="3210"/>
                  </a:cubicBezTo>
                  <a:cubicBezTo>
                    <a:pt x="11738" y="5609"/>
                    <a:pt x="15124" y="12818"/>
                    <a:pt x="20098" y="11227"/>
                  </a:cubicBezTo>
                  <a:cubicBezTo>
                    <a:pt x="21600" y="4094"/>
                    <a:pt x="18895" y="4361"/>
                    <a:pt x="18436" y="4029"/>
                  </a:cubicBezTo>
                  <a:cubicBezTo>
                    <a:pt x="17978" y="3696"/>
                    <a:pt x="151" y="-8782"/>
                    <a:pt x="0" y="11924"/>
                  </a:cubicBezTo>
                  <a:close/>
                  <a:moveTo>
                    <a:pt x="0" y="1192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50"/>
            <p:cNvSpPr>
              <a:spLocks/>
            </p:cNvSpPr>
            <p:nvPr/>
          </p:nvSpPr>
          <p:spPr bwMode="auto">
            <a:xfrm>
              <a:off x="168" y="3424"/>
              <a:ext cx="4020" cy="1071"/>
            </a:xfrm>
            <a:custGeom>
              <a:avLst/>
              <a:gdLst/>
              <a:ahLst/>
              <a:cxnLst/>
              <a:rect l="0" t="0" r="r" b="b"/>
              <a:pathLst>
                <a:path w="20657" h="21600">
                  <a:moveTo>
                    <a:pt x="877" y="6335"/>
                  </a:moveTo>
                  <a:cubicBezTo>
                    <a:pt x="1494" y="3951"/>
                    <a:pt x="3552" y="1529"/>
                    <a:pt x="4703" y="148"/>
                  </a:cubicBezTo>
                  <a:cubicBezTo>
                    <a:pt x="2251" y="17956"/>
                    <a:pt x="8622" y="21600"/>
                    <a:pt x="10308" y="15406"/>
                  </a:cubicBezTo>
                  <a:cubicBezTo>
                    <a:pt x="11869" y="21600"/>
                    <a:pt x="18022" y="17849"/>
                    <a:pt x="15838" y="0"/>
                  </a:cubicBezTo>
                  <a:cubicBezTo>
                    <a:pt x="17025" y="1339"/>
                    <a:pt x="19024" y="3779"/>
                    <a:pt x="19745" y="6068"/>
                  </a:cubicBezTo>
                  <a:cubicBezTo>
                    <a:pt x="21052" y="10222"/>
                    <a:pt x="20777" y="16419"/>
                    <a:pt x="20024" y="21600"/>
                  </a:cubicBezTo>
                  <a:lnTo>
                    <a:pt x="734" y="21600"/>
                  </a:lnTo>
                  <a:cubicBezTo>
                    <a:pt x="33" y="16215"/>
                    <a:pt x="-548" y="11846"/>
                    <a:pt x="877" y="6335"/>
                  </a:cubicBezTo>
                  <a:close/>
                  <a:moveTo>
                    <a:pt x="877" y="633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5" name="Group 72"/>
          <p:cNvGrpSpPr>
            <a:grpSpLocks/>
          </p:cNvGrpSpPr>
          <p:nvPr/>
        </p:nvGrpSpPr>
        <p:grpSpPr bwMode="auto">
          <a:xfrm>
            <a:off x="2717893" y="5622620"/>
            <a:ext cx="1206156" cy="1233255"/>
            <a:chOff x="0" y="0"/>
            <a:chExt cx="2270" cy="2321"/>
          </a:xfrm>
        </p:grpSpPr>
        <p:sp>
          <p:nvSpPr>
            <p:cNvPr id="66" name="AutoShape 63"/>
            <p:cNvSpPr>
              <a:spLocks/>
            </p:cNvSpPr>
            <p:nvPr/>
          </p:nvSpPr>
          <p:spPr bwMode="auto">
            <a:xfrm>
              <a:off x="464" y="0"/>
              <a:ext cx="1347" cy="2144"/>
            </a:xfrm>
            <a:custGeom>
              <a:avLst/>
              <a:gdLst/>
              <a:ahLst/>
              <a:cxnLst/>
              <a:rect l="0" t="0" r="r" b="b"/>
              <a:pathLst>
                <a:path w="12025" h="21600">
                  <a:moveTo>
                    <a:pt x="8955" y="21600"/>
                  </a:moveTo>
                  <a:cubicBezTo>
                    <a:pt x="9904" y="18963"/>
                    <a:pt x="16848" y="0"/>
                    <a:pt x="6048" y="0"/>
                  </a:cubicBezTo>
                  <a:cubicBezTo>
                    <a:pt x="-4752" y="0"/>
                    <a:pt x="1963" y="18901"/>
                    <a:pt x="3157" y="21600"/>
                  </a:cubicBezTo>
                  <a:lnTo>
                    <a:pt x="8955" y="21600"/>
                  </a:lnTo>
                  <a:close/>
                  <a:moveTo>
                    <a:pt x="8955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AutoShape 64"/>
            <p:cNvSpPr>
              <a:spLocks/>
            </p:cNvSpPr>
            <p:nvPr/>
          </p:nvSpPr>
          <p:spPr bwMode="auto">
            <a:xfrm>
              <a:off x="0" y="1032"/>
              <a:ext cx="2270" cy="1289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0"/>
                    <a:pt x="6073" y="10394"/>
                  </a:cubicBezTo>
                  <a:cubicBezTo>
                    <a:pt x="8630" y="8608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0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AutoShape 65"/>
            <p:cNvSpPr>
              <a:spLocks/>
            </p:cNvSpPr>
            <p:nvPr/>
          </p:nvSpPr>
          <p:spPr bwMode="auto">
            <a:xfrm>
              <a:off x="192" y="1272"/>
              <a:ext cx="1880" cy="997"/>
            </a:xfrm>
            <a:custGeom>
              <a:avLst/>
              <a:gdLst/>
              <a:ahLst/>
              <a:cxnLst/>
              <a:rect l="0" t="0" r="r" b="b"/>
              <a:pathLst>
                <a:path w="21600" h="19120">
                  <a:moveTo>
                    <a:pt x="0" y="12414"/>
                  </a:moveTo>
                  <a:cubicBezTo>
                    <a:pt x="1220" y="10270"/>
                    <a:pt x="3712" y="9852"/>
                    <a:pt x="6003" y="8503"/>
                  </a:cubicBezTo>
                  <a:cubicBezTo>
                    <a:pt x="8293" y="7154"/>
                    <a:pt x="7621" y="3510"/>
                    <a:pt x="7438" y="0"/>
                  </a:cubicBezTo>
                  <a:lnTo>
                    <a:pt x="14162" y="0"/>
                  </a:lnTo>
                  <a:cubicBezTo>
                    <a:pt x="13979" y="3510"/>
                    <a:pt x="13307" y="7154"/>
                    <a:pt x="15597" y="8503"/>
                  </a:cubicBezTo>
                  <a:cubicBezTo>
                    <a:pt x="17888" y="9852"/>
                    <a:pt x="20380" y="10270"/>
                    <a:pt x="21600" y="12414"/>
                  </a:cubicBezTo>
                  <a:cubicBezTo>
                    <a:pt x="14400" y="21108"/>
                    <a:pt x="7200" y="21600"/>
                    <a:pt x="0" y="12414"/>
                  </a:cubicBezTo>
                  <a:close/>
                  <a:moveTo>
                    <a:pt x="0" y="1241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5" y="96"/>
              <a:ext cx="1361" cy="1454"/>
            </a:xfrm>
            <a:custGeom>
              <a:avLst/>
              <a:gdLst/>
              <a:ahLst/>
              <a:cxnLst/>
              <a:rect l="0" t="0" r="r" b="b"/>
              <a:pathLst>
                <a:path w="21499" h="21600">
                  <a:moveTo>
                    <a:pt x="20291" y="8594"/>
                  </a:moveTo>
                  <a:cubicBezTo>
                    <a:pt x="20896" y="9180"/>
                    <a:pt x="21263" y="9989"/>
                    <a:pt x="21416" y="10866"/>
                  </a:cubicBezTo>
                  <a:cubicBezTo>
                    <a:pt x="21550" y="11638"/>
                    <a:pt x="21521" y="12470"/>
                    <a:pt x="21344" y="13239"/>
                  </a:cubicBezTo>
                  <a:cubicBezTo>
                    <a:pt x="21161" y="14032"/>
                    <a:pt x="20817" y="14776"/>
                    <a:pt x="20328" y="15346"/>
                  </a:cubicBezTo>
                  <a:cubicBezTo>
                    <a:pt x="19941" y="15796"/>
                    <a:pt x="19466" y="16140"/>
                    <a:pt x="18908" y="16326"/>
                  </a:cubicBezTo>
                  <a:cubicBezTo>
                    <a:pt x="18120" y="17841"/>
                    <a:pt x="17025" y="19159"/>
                    <a:pt x="15650" y="20099"/>
                  </a:cubicBezTo>
                  <a:cubicBezTo>
                    <a:pt x="14273" y="21041"/>
                    <a:pt x="12631" y="21600"/>
                    <a:pt x="10750" y="21600"/>
                  </a:cubicBezTo>
                  <a:lnTo>
                    <a:pt x="10750" y="19903"/>
                  </a:lnTo>
                  <a:cubicBezTo>
                    <a:pt x="12232" y="19903"/>
                    <a:pt x="13519" y="19467"/>
                    <a:pt x="14592" y="18734"/>
                  </a:cubicBezTo>
                  <a:cubicBezTo>
                    <a:pt x="15804" y="17905"/>
                    <a:pt x="16763" y="16693"/>
                    <a:pt x="17437" y="15290"/>
                  </a:cubicBezTo>
                  <a:cubicBezTo>
                    <a:pt x="17552" y="15026"/>
                    <a:pt x="17806" y="14823"/>
                    <a:pt x="18127" y="14774"/>
                  </a:cubicBezTo>
                  <a:cubicBezTo>
                    <a:pt x="18429" y="14727"/>
                    <a:pt x="18698" y="14548"/>
                    <a:pt x="18924" y="14285"/>
                  </a:cubicBezTo>
                  <a:cubicBezTo>
                    <a:pt x="19231" y="13928"/>
                    <a:pt x="19453" y="13431"/>
                    <a:pt x="19580" y="12881"/>
                  </a:cubicBezTo>
                  <a:cubicBezTo>
                    <a:pt x="19712" y="12309"/>
                    <a:pt x="19735" y="11697"/>
                    <a:pt x="19638" y="11137"/>
                  </a:cubicBezTo>
                  <a:cubicBezTo>
                    <a:pt x="19529" y="10514"/>
                    <a:pt x="19277" y="9969"/>
                    <a:pt x="18867" y="9659"/>
                  </a:cubicBezTo>
                  <a:lnTo>
                    <a:pt x="18868" y="9658"/>
                  </a:lnTo>
                  <a:cubicBezTo>
                    <a:pt x="18684" y="9518"/>
                    <a:pt x="18558" y="9311"/>
                    <a:pt x="18536" y="9072"/>
                  </a:cubicBezTo>
                  <a:cubicBezTo>
                    <a:pt x="18334" y="6957"/>
                    <a:pt x="17537" y="4976"/>
                    <a:pt x="16076" y="3604"/>
                  </a:cubicBezTo>
                  <a:cubicBezTo>
                    <a:pt x="14828" y="2433"/>
                    <a:pt x="13070" y="1697"/>
                    <a:pt x="10750" y="1697"/>
                  </a:cubicBezTo>
                  <a:lnTo>
                    <a:pt x="10750" y="0"/>
                  </a:lnTo>
                  <a:cubicBezTo>
                    <a:pt x="13592" y="0"/>
                    <a:pt x="15773" y="928"/>
                    <a:pt x="17346" y="2404"/>
                  </a:cubicBezTo>
                  <a:cubicBezTo>
                    <a:pt x="19045" y="4000"/>
                    <a:pt x="20002" y="6225"/>
                    <a:pt x="20291" y="8594"/>
                  </a:cubicBezTo>
                  <a:close/>
                  <a:moveTo>
                    <a:pt x="10750" y="21600"/>
                  </a:moveTo>
                  <a:cubicBezTo>
                    <a:pt x="8870" y="21600"/>
                    <a:pt x="7227" y="21041"/>
                    <a:pt x="5850" y="20099"/>
                  </a:cubicBezTo>
                  <a:cubicBezTo>
                    <a:pt x="4475" y="19159"/>
                    <a:pt x="3380" y="17841"/>
                    <a:pt x="2592" y="16326"/>
                  </a:cubicBezTo>
                  <a:cubicBezTo>
                    <a:pt x="2033" y="16140"/>
                    <a:pt x="1559" y="15796"/>
                    <a:pt x="1172" y="15346"/>
                  </a:cubicBezTo>
                  <a:cubicBezTo>
                    <a:pt x="683" y="14776"/>
                    <a:pt x="339" y="14032"/>
                    <a:pt x="156" y="13239"/>
                  </a:cubicBezTo>
                  <a:cubicBezTo>
                    <a:pt x="-21" y="12470"/>
                    <a:pt x="-50" y="11638"/>
                    <a:pt x="85" y="10866"/>
                  </a:cubicBezTo>
                  <a:cubicBezTo>
                    <a:pt x="237" y="9989"/>
                    <a:pt x="604" y="9180"/>
                    <a:pt x="1209" y="8594"/>
                  </a:cubicBezTo>
                  <a:cubicBezTo>
                    <a:pt x="1498" y="6225"/>
                    <a:pt x="2454" y="4000"/>
                    <a:pt x="4154" y="2405"/>
                  </a:cubicBezTo>
                  <a:cubicBezTo>
                    <a:pt x="5727" y="928"/>
                    <a:pt x="7909" y="0"/>
                    <a:pt x="10750" y="0"/>
                  </a:cubicBezTo>
                  <a:lnTo>
                    <a:pt x="10750" y="1697"/>
                  </a:lnTo>
                  <a:cubicBezTo>
                    <a:pt x="8430" y="1697"/>
                    <a:pt x="6672" y="2433"/>
                    <a:pt x="5424" y="3604"/>
                  </a:cubicBezTo>
                  <a:cubicBezTo>
                    <a:pt x="3973" y="4968"/>
                    <a:pt x="3176" y="6932"/>
                    <a:pt x="2969" y="9031"/>
                  </a:cubicBezTo>
                  <a:cubicBezTo>
                    <a:pt x="2959" y="9267"/>
                    <a:pt x="2845" y="9499"/>
                    <a:pt x="2633" y="9659"/>
                  </a:cubicBezTo>
                  <a:cubicBezTo>
                    <a:pt x="2224" y="9969"/>
                    <a:pt x="1971" y="10514"/>
                    <a:pt x="1863" y="11137"/>
                  </a:cubicBezTo>
                  <a:cubicBezTo>
                    <a:pt x="1765" y="11697"/>
                    <a:pt x="1788" y="12308"/>
                    <a:pt x="1920" y="12882"/>
                  </a:cubicBezTo>
                  <a:cubicBezTo>
                    <a:pt x="2047" y="13431"/>
                    <a:pt x="2269" y="13928"/>
                    <a:pt x="2576" y="14285"/>
                  </a:cubicBezTo>
                  <a:cubicBezTo>
                    <a:pt x="2802" y="14548"/>
                    <a:pt x="3071" y="14727"/>
                    <a:pt x="3373" y="14774"/>
                  </a:cubicBezTo>
                  <a:lnTo>
                    <a:pt x="3373" y="14775"/>
                  </a:lnTo>
                  <a:cubicBezTo>
                    <a:pt x="3662" y="14819"/>
                    <a:pt x="3922" y="14994"/>
                    <a:pt x="4051" y="15264"/>
                  </a:cubicBezTo>
                  <a:cubicBezTo>
                    <a:pt x="4726" y="16678"/>
                    <a:pt x="5689" y="17900"/>
                    <a:pt x="6908" y="18734"/>
                  </a:cubicBezTo>
                  <a:cubicBezTo>
                    <a:pt x="7981" y="19467"/>
                    <a:pt x="9268" y="19903"/>
                    <a:pt x="10750" y="19903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67"/>
            <p:cNvSpPr>
              <a:spLocks/>
            </p:cNvSpPr>
            <p:nvPr/>
          </p:nvSpPr>
          <p:spPr bwMode="auto">
            <a:xfrm>
              <a:off x="512" y="160"/>
              <a:ext cx="1246" cy="1340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0"/>
                    <a:pt x="4348" y="0"/>
                    <a:pt x="9952" y="0"/>
                  </a:cubicBezTo>
                  <a:cubicBezTo>
                    <a:pt x="15556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AutoShape 68"/>
            <p:cNvSpPr>
              <a:spLocks/>
            </p:cNvSpPr>
            <p:nvPr/>
          </p:nvSpPr>
          <p:spPr bwMode="auto">
            <a:xfrm>
              <a:off x="504" y="120"/>
              <a:ext cx="1271" cy="74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6"/>
                  </a:moveTo>
                  <a:cubicBezTo>
                    <a:pt x="6690" y="1180"/>
                    <a:pt x="3069" y="10214"/>
                    <a:pt x="3271" y="17635"/>
                  </a:cubicBezTo>
                  <a:cubicBezTo>
                    <a:pt x="3377" y="21518"/>
                    <a:pt x="3134" y="20507"/>
                    <a:pt x="2701" y="18447"/>
                  </a:cubicBezTo>
                  <a:cubicBezTo>
                    <a:pt x="2471" y="17350"/>
                    <a:pt x="2119" y="16270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5" y="18259"/>
                    <a:pt x="-124" y="17215"/>
                    <a:pt x="21" y="15314"/>
                  </a:cubicBezTo>
                  <a:cubicBezTo>
                    <a:pt x="474" y="9379"/>
                    <a:pt x="4178" y="1007"/>
                    <a:pt x="7992" y="231"/>
                  </a:cubicBezTo>
                  <a:cubicBezTo>
                    <a:pt x="9507" y="-76"/>
                    <a:pt x="12003" y="-82"/>
                    <a:pt x="13434" y="247"/>
                  </a:cubicBezTo>
                  <a:cubicBezTo>
                    <a:pt x="17223" y="1117"/>
                    <a:pt x="20881" y="9417"/>
                    <a:pt x="21331" y="15314"/>
                  </a:cubicBezTo>
                  <a:cubicBezTo>
                    <a:pt x="21476" y="17215"/>
                    <a:pt x="20836" y="18259"/>
                    <a:pt x="20535" y="17214"/>
                  </a:cubicBezTo>
                  <a:cubicBezTo>
                    <a:pt x="20417" y="16806"/>
                    <a:pt x="20141" y="16264"/>
                    <a:pt x="19765" y="16266"/>
                  </a:cubicBezTo>
                  <a:cubicBezTo>
                    <a:pt x="19233" y="16270"/>
                    <a:pt x="18881" y="17350"/>
                    <a:pt x="18651" y="18447"/>
                  </a:cubicBezTo>
                  <a:cubicBezTo>
                    <a:pt x="18219" y="20507"/>
                    <a:pt x="18015" y="21518"/>
                    <a:pt x="18120" y="17635"/>
                  </a:cubicBezTo>
                  <a:cubicBezTo>
                    <a:pt x="18321" y="10274"/>
                    <a:pt x="14718" y="1327"/>
                    <a:pt x="10904" y="1049"/>
                  </a:cubicBezTo>
                  <a:lnTo>
                    <a:pt x="10543" y="1046"/>
                  </a:lnTo>
                  <a:close/>
                  <a:moveTo>
                    <a:pt x="10543" y="104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664" y="80"/>
              <a:ext cx="1014" cy="664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366" y="172"/>
                    <a:pt x="16745" y="2456"/>
                    <a:pt x="16354" y="21554"/>
                  </a:cubicBezTo>
                  <a:cubicBezTo>
                    <a:pt x="20523" y="12277"/>
                    <a:pt x="16146" y="5"/>
                    <a:pt x="8419" y="0"/>
                  </a:cubicBezTo>
                  <a:cubicBezTo>
                    <a:pt x="691" y="-5"/>
                    <a:pt x="-1077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AutoShape 70"/>
            <p:cNvSpPr>
              <a:spLocks/>
            </p:cNvSpPr>
            <p:nvPr/>
          </p:nvSpPr>
          <p:spPr bwMode="auto">
            <a:xfrm>
              <a:off x="687" y="104"/>
              <a:ext cx="1094" cy="906"/>
            </a:xfrm>
            <a:custGeom>
              <a:avLst/>
              <a:gdLst/>
              <a:ahLst/>
              <a:cxnLst/>
              <a:rect l="0" t="0" r="r" b="b"/>
              <a:pathLst>
                <a:path w="19064" h="18913">
                  <a:moveTo>
                    <a:pt x="13055" y="4970"/>
                  </a:moveTo>
                  <a:cubicBezTo>
                    <a:pt x="17945" y="9566"/>
                    <a:pt x="20332" y="15300"/>
                    <a:pt x="18386" y="17778"/>
                  </a:cubicBezTo>
                  <a:cubicBezTo>
                    <a:pt x="16441" y="20256"/>
                    <a:pt x="10900" y="18539"/>
                    <a:pt x="6009" y="13942"/>
                  </a:cubicBezTo>
                  <a:cubicBezTo>
                    <a:pt x="1119" y="9346"/>
                    <a:pt x="-1268" y="3611"/>
                    <a:pt x="678" y="1133"/>
                  </a:cubicBezTo>
                  <a:cubicBezTo>
                    <a:pt x="2623" y="-1344"/>
                    <a:pt x="8164" y="373"/>
                    <a:pt x="13055" y="4970"/>
                  </a:cubicBezTo>
                  <a:close/>
                  <a:moveTo>
                    <a:pt x="13055" y="497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AutoShape 71"/>
            <p:cNvSpPr>
              <a:spLocks/>
            </p:cNvSpPr>
            <p:nvPr/>
          </p:nvSpPr>
          <p:spPr bwMode="auto">
            <a:xfrm>
              <a:off x="632" y="279"/>
              <a:ext cx="498" cy="547"/>
            </a:xfrm>
            <a:custGeom>
              <a:avLst/>
              <a:gdLst/>
              <a:ahLst/>
              <a:cxnLst/>
              <a:rect l="0" t="0" r="r" b="b"/>
              <a:pathLst>
                <a:path w="18349" h="19457">
                  <a:moveTo>
                    <a:pt x="2579" y="2895"/>
                  </a:moveTo>
                  <a:cubicBezTo>
                    <a:pt x="-1817" y="7931"/>
                    <a:pt x="366" y="19088"/>
                    <a:pt x="2114" y="19457"/>
                  </a:cubicBezTo>
                  <a:cubicBezTo>
                    <a:pt x="3551" y="14389"/>
                    <a:pt x="5070" y="12296"/>
                    <a:pt x="9467" y="7259"/>
                  </a:cubicBezTo>
                  <a:cubicBezTo>
                    <a:pt x="13863" y="2222"/>
                    <a:pt x="19783" y="1584"/>
                    <a:pt x="18035" y="1216"/>
                  </a:cubicBezTo>
                  <a:cubicBezTo>
                    <a:pt x="16286" y="848"/>
                    <a:pt x="6975" y="-2143"/>
                    <a:pt x="2579" y="2895"/>
                  </a:cubicBezTo>
                  <a:close/>
                  <a:moveTo>
                    <a:pt x="2579" y="28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5" name="Group 82"/>
          <p:cNvGrpSpPr>
            <a:grpSpLocks/>
          </p:cNvGrpSpPr>
          <p:nvPr/>
        </p:nvGrpSpPr>
        <p:grpSpPr bwMode="auto">
          <a:xfrm>
            <a:off x="8507443" y="5499348"/>
            <a:ext cx="1239100" cy="1358653"/>
            <a:chOff x="0" y="0"/>
            <a:chExt cx="2332" cy="2557"/>
          </a:xfrm>
        </p:grpSpPr>
        <p:sp>
          <p:nvSpPr>
            <p:cNvPr id="76" name="AutoShape 73"/>
            <p:cNvSpPr>
              <a:spLocks/>
            </p:cNvSpPr>
            <p:nvPr/>
          </p:nvSpPr>
          <p:spPr bwMode="auto">
            <a:xfrm>
              <a:off x="0" y="1232"/>
              <a:ext cx="2332" cy="1325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7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AutoShape 74"/>
            <p:cNvSpPr>
              <a:spLocks/>
            </p:cNvSpPr>
            <p:nvPr/>
          </p:nvSpPr>
          <p:spPr bwMode="auto">
            <a:xfrm>
              <a:off x="88" y="1320"/>
              <a:ext cx="2157" cy="1231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9"/>
                  </a:cubicBezTo>
                  <a:cubicBezTo>
                    <a:pt x="8003" y="9381"/>
                    <a:pt x="8283" y="3865"/>
                    <a:pt x="8127" y="566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9"/>
                  </a:cubicBezTo>
                  <a:cubicBezTo>
                    <a:pt x="16365" y="12114"/>
                    <a:pt x="18556" y="12570"/>
                    <a:pt x="19740" y="14330"/>
                  </a:cubicBezTo>
                  <a:cubicBezTo>
                    <a:pt x="21047" y="16274"/>
                    <a:pt x="20685" y="19175"/>
                    <a:pt x="19933" y="21600"/>
                  </a:cubicBezTo>
                  <a:lnTo>
                    <a:pt x="740" y="21569"/>
                  </a:lnTo>
                  <a:cubicBezTo>
                    <a:pt x="40" y="19048"/>
                    <a:pt x="-553" y="17035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AutoShape 75"/>
            <p:cNvSpPr>
              <a:spLocks/>
            </p:cNvSpPr>
            <p:nvPr/>
          </p:nvSpPr>
          <p:spPr bwMode="auto">
            <a:xfrm>
              <a:off x="728" y="1664"/>
              <a:ext cx="891" cy="74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6305" y="19449"/>
                    <a:pt x="751" y="15740"/>
                    <a:pt x="0" y="7820"/>
                  </a:cubicBezTo>
                  <a:cubicBezTo>
                    <a:pt x="2561" y="6734"/>
                    <a:pt x="3989" y="3771"/>
                    <a:pt x="4717" y="406"/>
                  </a:cubicBezTo>
                  <a:cubicBezTo>
                    <a:pt x="6623" y="143"/>
                    <a:pt x="8669" y="0"/>
                    <a:pt x="10800" y="0"/>
                  </a:cubicBezTo>
                  <a:cubicBezTo>
                    <a:pt x="12930" y="0"/>
                    <a:pt x="14977" y="143"/>
                    <a:pt x="16883" y="406"/>
                  </a:cubicBezTo>
                  <a:cubicBezTo>
                    <a:pt x="17611" y="3771"/>
                    <a:pt x="19039" y="6734"/>
                    <a:pt x="21600" y="7820"/>
                  </a:cubicBezTo>
                  <a:cubicBezTo>
                    <a:pt x="20848" y="15740"/>
                    <a:pt x="15294" y="1944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" name="AutoShape 76"/>
            <p:cNvSpPr>
              <a:spLocks/>
            </p:cNvSpPr>
            <p:nvPr/>
          </p:nvSpPr>
          <p:spPr bwMode="auto">
            <a:xfrm>
              <a:off x="479" y="280"/>
              <a:ext cx="1382" cy="1478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4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6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8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8"/>
                    <a:pt x="19667" y="13499"/>
                    <a:pt x="19799" y="12928"/>
                  </a:cubicBezTo>
                  <a:cubicBezTo>
                    <a:pt x="19935" y="12335"/>
                    <a:pt x="19959" y="11702"/>
                    <a:pt x="19858" y="11123"/>
                  </a:cubicBezTo>
                  <a:cubicBezTo>
                    <a:pt x="19744" y="10466"/>
                    <a:pt x="19474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3"/>
                    <a:pt x="18745" y="9044"/>
                  </a:cubicBezTo>
                  <a:cubicBezTo>
                    <a:pt x="18538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7" y="925"/>
                    <a:pt x="17335" y="2396"/>
                  </a:cubicBezTo>
                  <a:cubicBezTo>
                    <a:pt x="19043" y="3998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5"/>
                  </a:cubicBezTo>
                  <a:cubicBezTo>
                    <a:pt x="4479" y="19158"/>
                    <a:pt x="3378" y="17825"/>
                    <a:pt x="2587" y="16291"/>
                  </a:cubicBezTo>
                  <a:cubicBezTo>
                    <a:pt x="2024" y="16115"/>
                    <a:pt x="1546" y="15773"/>
                    <a:pt x="1158" y="15322"/>
                  </a:cubicBezTo>
                  <a:cubicBezTo>
                    <a:pt x="676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8"/>
                    <a:pt x="2457" y="3999"/>
                    <a:pt x="4165" y="2397"/>
                  </a:cubicBezTo>
                  <a:cubicBezTo>
                    <a:pt x="5734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9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1" y="9418"/>
                    <a:pt x="2465" y="9558"/>
                  </a:cubicBezTo>
                  <a:cubicBezTo>
                    <a:pt x="2026" y="9891"/>
                    <a:pt x="1757" y="10466"/>
                    <a:pt x="1642" y="11122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7" y="14018"/>
                    <a:pt x="2389" y="14393"/>
                  </a:cubicBezTo>
                  <a:cubicBezTo>
                    <a:pt x="2635" y="14680"/>
                    <a:pt x="2933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2" y="15121"/>
                    <a:pt x="3864" y="15358"/>
                  </a:cubicBezTo>
                  <a:cubicBezTo>
                    <a:pt x="4556" y="16804"/>
                    <a:pt x="5542" y="18055"/>
                    <a:pt x="6794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AutoShape 77"/>
            <p:cNvSpPr>
              <a:spLocks/>
            </p:cNvSpPr>
            <p:nvPr/>
          </p:nvSpPr>
          <p:spPr bwMode="auto">
            <a:xfrm>
              <a:off x="528" y="328"/>
              <a:ext cx="1280" cy="1376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0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511" y="287"/>
              <a:ext cx="1306" cy="763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90" y="1180"/>
                    <a:pt x="3069" y="10213"/>
                    <a:pt x="3271" y="17634"/>
                  </a:cubicBezTo>
                  <a:cubicBezTo>
                    <a:pt x="3376" y="21517"/>
                    <a:pt x="3133" y="20506"/>
                    <a:pt x="2701" y="18445"/>
                  </a:cubicBezTo>
                  <a:cubicBezTo>
                    <a:pt x="2471" y="17349"/>
                    <a:pt x="2119" y="16268"/>
                    <a:pt x="1587" y="16265"/>
                  </a:cubicBezTo>
                  <a:cubicBezTo>
                    <a:pt x="1211" y="16263"/>
                    <a:pt x="935" y="16805"/>
                    <a:pt x="817" y="17213"/>
                  </a:cubicBezTo>
                  <a:cubicBezTo>
                    <a:pt x="515" y="18258"/>
                    <a:pt x="-124" y="17214"/>
                    <a:pt x="21" y="15313"/>
                  </a:cubicBezTo>
                  <a:cubicBezTo>
                    <a:pt x="474" y="9378"/>
                    <a:pt x="4177" y="1007"/>
                    <a:pt x="7992" y="231"/>
                  </a:cubicBezTo>
                  <a:cubicBezTo>
                    <a:pt x="9507" y="-77"/>
                    <a:pt x="12003" y="-83"/>
                    <a:pt x="13434" y="246"/>
                  </a:cubicBezTo>
                  <a:cubicBezTo>
                    <a:pt x="17223" y="1116"/>
                    <a:pt x="20881" y="9417"/>
                    <a:pt x="21331" y="15313"/>
                  </a:cubicBezTo>
                  <a:cubicBezTo>
                    <a:pt x="21476" y="17214"/>
                    <a:pt x="20836" y="18258"/>
                    <a:pt x="20535" y="17213"/>
                  </a:cubicBezTo>
                  <a:cubicBezTo>
                    <a:pt x="20417" y="16805"/>
                    <a:pt x="20140" y="16263"/>
                    <a:pt x="19765" y="16265"/>
                  </a:cubicBezTo>
                  <a:cubicBezTo>
                    <a:pt x="19233" y="16268"/>
                    <a:pt x="18881" y="17349"/>
                    <a:pt x="18651" y="18445"/>
                  </a:cubicBezTo>
                  <a:cubicBezTo>
                    <a:pt x="18218" y="20506"/>
                    <a:pt x="18015" y="21517"/>
                    <a:pt x="18120" y="17634"/>
                  </a:cubicBezTo>
                  <a:cubicBezTo>
                    <a:pt x="18320" y="10273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679" y="248"/>
              <a:ext cx="1042" cy="683"/>
            </a:xfrm>
            <a:custGeom>
              <a:avLst/>
              <a:gdLst/>
              <a:ahLst/>
              <a:cxnLst/>
              <a:rect l="0" t="0" r="r" b="b"/>
              <a:pathLst>
                <a:path w="17965" h="21596">
                  <a:moveTo>
                    <a:pt x="558" y="21596"/>
                  </a:moveTo>
                  <a:cubicBezTo>
                    <a:pt x="528" y="18301"/>
                    <a:pt x="783" y="15450"/>
                    <a:pt x="1525" y="13370"/>
                  </a:cubicBezTo>
                  <a:cubicBezTo>
                    <a:pt x="2242" y="11356"/>
                    <a:pt x="2980" y="10355"/>
                    <a:pt x="5065" y="11359"/>
                  </a:cubicBezTo>
                  <a:cubicBezTo>
                    <a:pt x="6077" y="11847"/>
                    <a:pt x="7300" y="12132"/>
                    <a:pt x="8617" y="12132"/>
                  </a:cubicBezTo>
                  <a:cubicBezTo>
                    <a:pt x="9940" y="12132"/>
                    <a:pt x="11168" y="11845"/>
                    <a:pt x="12183" y="11352"/>
                  </a:cubicBezTo>
                  <a:cubicBezTo>
                    <a:pt x="14000" y="10471"/>
                    <a:pt x="14469" y="11322"/>
                    <a:pt x="15203" y="13127"/>
                  </a:cubicBezTo>
                  <a:cubicBezTo>
                    <a:pt x="16076" y="15279"/>
                    <a:pt x="16423" y="18220"/>
                    <a:pt x="16355" y="21555"/>
                  </a:cubicBezTo>
                  <a:cubicBezTo>
                    <a:pt x="20524" y="12278"/>
                    <a:pt x="16147" y="5"/>
                    <a:pt x="8420" y="0"/>
                  </a:cubicBezTo>
                  <a:cubicBezTo>
                    <a:pt x="692" y="-4"/>
                    <a:pt x="-1076" y="11960"/>
                    <a:pt x="558" y="21596"/>
                  </a:cubicBezTo>
                  <a:close/>
                  <a:moveTo>
                    <a:pt x="558" y="2159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856" y="0"/>
              <a:ext cx="412" cy="497"/>
            </a:xfrm>
            <a:custGeom>
              <a:avLst/>
              <a:gdLst/>
              <a:ahLst/>
              <a:cxnLst/>
              <a:rect l="0" t="0" r="r" b="b"/>
              <a:pathLst>
                <a:path w="15042" h="18783">
                  <a:moveTo>
                    <a:pt x="2710" y="10676"/>
                  </a:moveTo>
                  <a:cubicBezTo>
                    <a:pt x="7002" y="9101"/>
                    <a:pt x="12537" y="4976"/>
                    <a:pt x="10769" y="0"/>
                  </a:cubicBezTo>
                  <a:cubicBezTo>
                    <a:pt x="14199" y="334"/>
                    <a:pt x="18917" y="9335"/>
                    <a:pt x="9541" y="15467"/>
                  </a:cubicBezTo>
                  <a:cubicBezTo>
                    <a:pt x="166" y="21600"/>
                    <a:pt x="-2683" y="18777"/>
                    <a:pt x="2710" y="10676"/>
                  </a:cubicBezTo>
                  <a:close/>
                  <a:moveTo>
                    <a:pt x="2710" y="1067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AutoShape 81"/>
            <p:cNvSpPr>
              <a:spLocks/>
            </p:cNvSpPr>
            <p:nvPr/>
          </p:nvSpPr>
          <p:spPr bwMode="auto">
            <a:xfrm>
              <a:off x="911" y="40"/>
              <a:ext cx="485" cy="403"/>
            </a:xfrm>
            <a:custGeom>
              <a:avLst/>
              <a:gdLst/>
              <a:ahLst/>
              <a:cxnLst/>
              <a:rect l="0" t="0" r="r" b="b"/>
              <a:pathLst>
                <a:path w="16195" h="19351">
                  <a:moveTo>
                    <a:pt x="5047" y="10281"/>
                  </a:moveTo>
                  <a:cubicBezTo>
                    <a:pt x="10204" y="10368"/>
                    <a:pt x="14476" y="8818"/>
                    <a:pt x="14061" y="0"/>
                  </a:cubicBezTo>
                  <a:cubicBezTo>
                    <a:pt x="16603" y="1347"/>
                    <a:pt x="18789" y="14950"/>
                    <a:pt x="8687" y="18275"/>
                  </a:cubicBezTo>
                  <a:cubicBezTo>
                    <a:pt x="-1416" y="21600"/>
                    <a:pt x="-2811" y="16742"/>
                    <a:pt x="5047" y="10281"/>
                  </a:cubicBezTo>
                  <a:close/>
                  <a:moveTo>
                    <a:pt x="5047" y="10281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7"/>
          <p:cNvSpPr>
            <a:spLocks noEditPoints="1"/>
          </p:cNvSpPr>
          <p:nvPr/>
        </p:nvSpPr>
        <p:spPr bwMode="auto">
          <a:xfrm>
            <a:off x="441338" y="4138401"/>
            <a:ext cx="1117092" cy="2639367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3200"/>
          </a:p>
        </p:txBody>
      </p:sp>
      <p:sp>
        <p:nvSpPr>
          <p:cNvPr id="96" name="Rounded Rectangle 95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283" y="212378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linea-arrows-10" charset="0"/>
                <a:ea typeface="linea-arrows-10" charset="0"/>
                <a:cs typeface="linea-arrows-10" charset="0"/>
              </a:rPr>
              <a:t></a:t>
            </a:r>
            <a:endParaRPr lang="en-US" sz="3200" dirty="0">
              <a:solidFill>
                <a:schemeClr val="tx1">
                  <a:alpha val="50000"/>
                </a:schemeClr>
              </a:solidFill>
              <a:latin typeface="Roboto Condensed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4649" y="210074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linea-arrows-10" charset="0"/>
                <a:ea typeface="linea-arrows-10" charset="0"/>
                <a:cs typeface="linea-arrows-10" charset="0"/>
              </a:rPr>
              <a:t></a:t>
            </a:r>
            <a:endParaRPr lang="en-US" sz="3200" dirty="0">
              <a:solidFill>
                <a:schemeClr val="tx1">
                  <a:alpha val="50000"/>
                </a:schemeClr>
              </a:solidFill>
              <a:latin typeface="Roboto Condensed Light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68453" y="503472"/>
            <a:ext cx="6186010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Group Introduction (Cont’d)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01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135155" y="2138759"/>
            <a:ext cx="4277820" cy="10992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l"/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Sir Iqbal </a:t>
            </a:r>
            <a:r>
              <a:rPr lang="en-US" sz="3200" dirty="0">
                <a:latin typeface="Roboto Condensed Light" charset="0"/>
                <a:ea typeface="Roboto Condensed Light" charset="0"/>
                <a:cs typeface="Roboto Condensed Light" charset="0"/>
              </a:rPr>
              <a:t>Uddin </a:t>
            </a:r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Khan</a:t>
            </a:r>
            <a:b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</a:br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(Asst. Prof.)</a:t>
            </a:r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18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Supervisor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10602" y="2100744"/>
            <a:ext cx="4865965" cy="11826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algn="l"/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Ma’am </a:t>
            </a:r>
            <a:r>
              <a:rPr lang="en-US" sz="3200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Saboohi</a:t>
            </a:r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Mahmood</a:t>
            </a:r>
            <a:b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</a:br>
            <a:r>
              <a:rPr lang="en-US" sz="32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(Asst. Prof.)</a:t>
            </a:r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l"/>
            <a:r>
              <a:rPr lang="en-US" sz="18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Co-Supervisor</a:t>
            </a:r>
          </a:p>
        </p:txBody>
      </p:sp>
      <p:sp>
        <p:nvSpPr>
          <p:cNvPr id="19" name="Rounded Rectangle 5"/>
          <p:cNvSpPr/>
          <p:nvPr/>
        </p:nvSpPr>
        <p:spPr>
          <a:xfrm>
            <a:off x="1135156" y="3402422"/>
            <a:ext cx="533298" cy="548260"/>
          </a:xfrm>
          <a:prstGeom prst="roundRect">
            <a:avLst>
              <a:gd name="adj" fmla="val 178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inea-arrows-10" charset="0"/>
                <a:ea typeface="linea-arrows-10" charset="0"/>
                <a:cs typeface="linea-arrows-10" charset="0"/>
              </a:rPr>
              <a:t></a:t>
            </a:r>
            <a:endParaRPr lang="en-US" sz="2800" dirty="0">
              <a:latin typeface="Roboto Condensed Light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1668454" y="3326821"/>
            <a:ext cx="3385918" cy="95920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We have a good communication between us.</a:t>
            </a:r>
          </a:p>
        </p:txBody>
      </p:sp>
      <p:sp>
        <p:nvSpPr>
          <p:cNvPr id="21" name="Rounded Rectangle 5"/>
          <p:cNvSpPr/>
          <p:nvPr/>
        </p:nvSpPr>
        <p:spPr>
          <a:xfrm>
            <a:off x="6110602" y="3402422"/>
            <a:ext cx="533298" cy="548260"/>
          </a:xfrm>
          <a:prstGeom prst="roundRect">
            <a:avLst>
              <a:gd name="adj" fmla="val 178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inea-arrows-10" charset="0"/>
                <a:ea typeface="linea-arrows-10" charset="0"/>
                <a:cs typeface="linea-arrows-10" charset="0"/>
              </a:rPr>
              <a:t></a:t>
            </a:r>
            <a:endParaRPr lang="en-US" sz="2800" dirty="0">
              <a:latin typeface="Roboto Condensed Light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643900" y="3326821"/>
            <a:ext cx="3414500" cy="95920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Relevant Expertise &amp; Experience.</a:t>
            </a: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7929338" y="5890419"/>
            <a:ext cx="946328" cy="966519"/>
            <a:chOff x="0" y="0"/>
            <a:chExt cx="1781" cy="1819"/>
          </a:xfrm>
        </p:grpSpPr>
        <p:sp>
          <p:nvSpPr>
            <p:cNvPr id="13" name="AutoShape 1"/>
            <p:cNvSpPr>
              <a:spLocks/>
            </p:cNvSpPr>
            <p:nvPr/>
          </p:nvSpPr>
          <p:spPr bwMode="auto">
            <a:xfrm>
              <a:off x="360" y="0"/>
              <a:ext cx="1057" cy="1682"/>
            </a:xfrm>
            <a:custGeom>
              <a:avLst/>
              <a:gdLst/>
              <a:ahLst/>
              <a:cxnLst/>
              <a:rect l="0" t="0" r="r" b="b"/>
              <a:pathLst>
                <a:path w="12026" h="21600">
                  <a:moveTo>
                    <a:pt x="8955" y="21600"/>
                  </a:moveTo>
                  <a:cubicBezTo>
                    <a:pt x="9904" y="18963"/>
                    <a:pt x="16848" y="0"/>
                    <a:pt x="6048" y="0"/>
                  </a:cubicBezTo>
                  <a:cubicBezTo>
                    <a:pt x="-4752" y="0"/>
                    <a:pt x="1963" y="18901"/>
                    <a:pt x="3157" y="21600"/>
                  </a:cubicBezTo>
                  <a:lnTo>
                    <a:pt x="8955" y="21600"/>
                  </a:lnTo>
                  <a:close/>
                  <a:moveTo>
                    <a:pt x="8955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AutoShape 2"/>
            <p:cNvSpPr>
              <a:spLocks/>
            </p:cNvSpPr>
            <p:nvPr/>
          </p:nvSpPr>
          <p:spPr bwMode="auto">
            <a:xfrm>
              <a:off x="0" y="808"/>
              <a:ext cx="1781" cy="1011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5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3"/>
            <p:cNvSpPr>
              <a:spLocks/>
            </p:cNvSpPr>
            <p:nvPr/>
          </p:nvSpPr>
          <p:spPr bwMode="auto">
            <a:xfrm>
              <a:off x="152" y="992"/>
              <a:ext cx="1475" cy="782"/>
            </a:xfrm>
            <a:custGeom>
              <a:avLst/>
              <a:gdLst/>
              <a:ahLst/>
              <a:cxnLst/>
              <a:rect l="0" t="0" r="r" b="b"/>
              <a:pathLst>
                <a:path w="21600" h="19120">
                  <a:moveTo>
                    <a:pt x="0" y="12414"/>
                  </a:moveTo>
                  <a:cubicBezTo>
                    <a:pt x="1220" y="10270"/>
                    <a:pt x="3712" y="9851"/>
                    <a:pt x="6002" y="8503"/>
                  </a:cubicBezTo>
                  <a:cubicBezTo>
                    <a:pt x="8293" y="7154"/>
                    <a:pt x="7621" y="3510"/>
                    <a:pt x="7438" y="0"/>
                  </a:cubicBezTo>
                  <a:lnTo>
                    <a:pt x="14162" y="0"/>
                  </a:lnTo>
                  <a:cubicBezTo>
                    <a:pt x="13979" y="3510"/>
                    <a:pt x="13307" y="7154"/>
                    <a:pt x="15597" y="8503"/>
                  </a:cubicBezTo>
                  <a:cubicBezTo>
                    <a:pt x="17888" y="9851"/>
                    <a:pt x="20380" y="10270"/>
                    <a:pt x="21600" y="12414"/>
                  </a:cubicBezTo>
                  <a:cubicBezTo>
                    <a:pt x="14400" y="21108"/>
                    <a:pt x="7200" y="21600"/>
                    <a:pt x="0" y="12414"/>
                  </a:cubicBezTo>
                  <a:close/>
                  <a:moveTo>
                    <a:pt x="0" y="1241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4"/>
            <p:cNvSpPr>
              <a:spLocks/>
            </p:cNvSpPr>
            <p:nvPr/>
          </p:nvSpPr>
          <p:spPr bwMode="auto">
            <a:xfrm>
              <a:off x="352" y="72"/>
              <a:ext cx="1067" cy="1141"/>
            </a:xfrm>
            <a:custGeom>
              <a:avLst/>
              <a:gdLst/>
              <a:ahLst/>
              <a:cxnLst/>
              <a:rect l="0" t="0" r="r" b="b"/>
              <a:pathLst>
                <a:path w="21499" h="21600">
                  <a:moveTo>
                    <a:pt x="20291" y="8594"/>
                  </a:moveTo>
                  <a:cubicBezTo>
                    <a:pt x="20896" y="9180"/>
                    <a:pt x="21263" y="9989"/>
                    <a:pt x="21415" y="10866"/>
                  </a:cubicBezTo>
                  <a:cubicBezTo>
                    <a:pt x="21550" y="11638"/>
                    <a:pt x="21521" y="12470"/>
                    <a:pt x="21344" y="13239"/>
                  </a:cubicBezTo>
                  <a:cubicBezTo>
                    <a:pt x="21161" y="14032"/>
                    <a:pt x="20817" y="14776"/>
                    <a:pt x="20328" y="15346"/>
                  </a:cubicBezTo>
                  <a:cubicBezTo>
                    <a:pt x="19941" y="15796"/>
                    <a:pt x="19466" y="16140"/>
                    <a:pt x="18908" y="16326"/>
                  </a:cubicBezTo>
                  <a:cubicBezTo>
                    <a:pt x="18120" y="17841"/>
                    <a:pt x="17025" y="19159"/>
                    <a:pt x="15650" y="20099"/>
                  </a:cubicBezTo>
                  <a:cubicBezTo>
                    <a:pt x="14273" y="21041"/>
                    <a:pt x="12631" y="21600"/>
                    <a:pt x="10750" y="21600"/>
                  </a:cubicBezTo>
                  <a:lnTo>
                    <a:pt x="10750" y="19903"/>
                  </a:lnTo>
                  <a:cubicBezTo>
                    <a:pt x="12232" y="19903"/>
                    <a:pt x="13519" y="19467"/>
                    <a:pt x="14592" y="18734"/>
                  </a:cubicBezTo>
                  <a:cubicBezTo>
                    <a:pt x="15804" y="17905"/>
                    <a:pt x="16763" y="16693"/>
                    <a:pt x="17437" y="15290"/>
                  </a:cubicBezTo>
                  <a:cubicBezTo>
                    <a:pt x="17552" y="15026"/>
                    <a:pt x="17806" y="14823"/>
                    <a:pt x="18127" y="14774"/>
                  </a:cubicBezTo>
                  <a:cubicBezTo>
                    <a:pt x="18429" y="14727"/>
                    <a:pt x="18698" y="14548"/>
                    <a:pt x="18924" y="14286"/>
                  </a:cubicBezTo>
                  <a:cubicBezTo>
                    <a:pt x="19231" y="13929"/>
                    <a:pt x="19453" y="13431"/>
                    <a:pt x="19580" y="12882"/>
                  </a:cubicBezTo>
                  <a:cubicBezTo>
                    <a:pt x="19712" y="12309"/>
                    <a:pt x="19735" y="11697"/>
                    <a:pt x="19637" y="11138"/>
                  </a:cubicBezTo>
                  <a:cubicBezTo>
                    <a:pt x="19529" y="10514"/>
                    <a:pt x="19276" y="9970"/>
                    <a:pt x="18867" y="9659"/>
                  </a:cubicBezTo>
                  <a:lnTo>
                    <a:pt x="18868" y="9658"/>
                  </a:lnTo>
                  <a:cubicBezTo>
                    <a:pt x="18683" y="9519"/>
                    <a:pt x="18558" y="9312"/>
                    <a:pt x="18536" y="9073"/>
                  </a:cubicBezTo>
                  <a:cubicBezTo>
                    <a:pt x="18334" y="6958"/>
                    <a:pt x="17537" y="4976"/>
                    <a:pt x="16075" y="3604"/>
                  </a:cubicBezTo>
                  <a:cubicBezTo>
                    <a:pt x="14828" y="2433"/>
                    <a:pt x="13070" y="1697"/>
                    <a:pt x="10750" y="1697"/>
                  </a:cubicBezTo>
                  <a:lnTo>
                    <a:pt x="10750" y="0"/>
                  </a:lnTo>
                  <a:cubicBezTo>
                    <a:pt x="13592" y="0"/>
                    <a:pt x="15773" y="929"/>
                    <a:pt x="17346" y="2405"/>
                  </a:cubicBezTo>
                  <a:cubicBezTo>
                    <a:pt x="19046" y="4000"/>
                    <a:pt x="20002" y="6225"/>
                    <a:pt x="20291" y="8594"/>
                  </a:cubicBezTo>
                  <a:close/>
                  <a:moveTo>
                    <a:pt x="10750" y="21600"/>
                  </a:moveTo>
                  <a:cubicBezTo>
                    <a:pt x="8870" y="21600"/>
                    <a:pt x="7227" y="21041"/>
                    <a:pt x="5850" y="20099"/>
                  </a:cubicBezTo>
                  <a:cubicBezTo>
                    <a:pt x="4475" y="19159"/>
                    <a:pt x="3381" y="17841"/>
                    <a:pt x="2592" y="16326"/>
                  </a:cubicBezTo>
                  <a:cubicBezTo>
                    <a:pt x="2033" y="16140"/>
                    <a:pt x="1558" y="15796"/>
                    <a:pt x="1172" y="15346"/>
                  </a:cubicBezTo>
                  <a:cubicBezTo>
                    <a:pt x="682" y="14776"/>
                    <a:pt x="339" y="14032"/>
                    <a:pt x="156" y="13239"/>
                  </a:cubicBezTo>
                  <a:cubicBezTo>
                    <a:pt x="-21" y="12470"/>
                    <a:pt x="-50" y="11638"/>
                    <a:pt x="84" y="10866"/>
                  </a:cubicBezTo>
                  <a:cubicBezTo>
                    <a:pt x="237" y="9989"/>
                    <a:pt x="604" y="9180"/>
                    <a:pt x="1209" y="8594"/>
                  </a:cubicBezTo>
                  <a:cubicBezTo>
                    <a:pt x="1497" y="6225"/>
                    <a:pt x="2454" y="4000"/>
                    <a:pt x="4154" y="2405"/>
                  </a:cubicBezTo>
                  <a:cubicBezTo>
                    <a:pt x="5727" y="928"/>
                    <a:pt x="7909" y="0"/>
                    <a:pt x="10750" y="0"/>
                  </a:cubicBezTo>
                  <a:lnTo>
                    <a:pt x="10750" y="1697"/>
                  </a:lnTo>
                  <a:cubicBezTo>
                    <a:pt x="8430" y="1697"/>
                    <a:pt x="6672" y="2433"/>
                    <a:pt x="5424" y="3604"/>
                  </a:cubicBezTo>
                  <a:cubicBezTo>
                    <a:pt x="3972" y="4968"/>
                    <a:pt x="3176" y="6932"/>
                    <a:pt x="2969" y="9031"/>
                  </a:cubicBezTo>
                  <a:cubicBezTo>
                    <a:pt x="2959" y="9267"/>
                    <a:pt x="2845" y="9499"/>
                    <a:pt x="2633" y="9659"/>
                  </a:cubicBezTo>
                  <a:cubicBezTo>
                    <a:pt x="2224" y="9969"/>
                    <a:pt x="1971" y="10514"/>
                    <a:pt x="1863" y="11137"/>
                  </a:cubicBezTo>
                  <a:cubicBezTo>
                    <a:pt x="1765" y="11697"/>
                    <a:pt x="1788" y="12308"/>
                    <a:pt x="1920" y="12881"/>
                  </a:cubicBezTo>
                  <a:cubicBezTo>
                    <a:pt x="2047" y="13431"/>
                    <a:pt x="2270" y="13928"/>
                    <a:pt x="2576" y="14285"/>
                  </a:cubicBezTo>
                  <a:cubicBezTo>
                    <a:pt x="2802" y="14548"/>
                    <a:pt x="3071" y="14727"/>
                    <a:pt x="3373" y="14774"/>
                  </a:cubicBezTo>
                  <a:cubicBezTo>
                    <a:pt x="3662" y="14819"/>
                    <a:pt x="3922" y="14994"/>
                    <a:pt x="4051" y="15264"/>
                  </a:cubicBezTo>
                  <a:cubicBezTo>
                    <a:pt x="4726" y="16678"/>
                    <a:pt x="5689" y="17900"/>
                    <a:pt x="6908" y="18734"/>
                  </a:cubicBezTo>
                  <a:cubicBezTo>
                    <a:pt x="7981" y="19467"/>
                    <a:pt x="9268" y="19903"/>
                    <a:pt x="10750" y="19903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5"/>
            <p:cNvSpPr>
              <a:spLocks/>
            </p:cNvSpPr>
            <p:nvPr/>
          </p:nvSpPr>
          <p:spPr bwMode="auto">
            <a:xfrm>
              <a:off x="400" y="120"/>
              <a:ext cx="977" cy="1051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7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6"/>
            <p:cNvSpPr>
              <a:spLocks/>
            </p:cNvSpPr>
            <p:nvPr/>
          </p:nvSpPr>
          <p:spPr bwMode="auto">
            <a:xfrm>
              <a:off x="392" y="88"/>
              <a:ext cx="997" cy="58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2" y="1045"/>
                  </a:moveTo>
                  <a:cubicBezTo>
                    <a:pt x="6689" y="1180"/>
                    <a:pt x="3069" y="10214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5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7"/>
                    <a:pt x="20880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9"/>
                  </a:cubicBezTo>
                  <a:lnTo>
                    <a:pt x="10542" y="1045"/>
                  </a:lnTo>
                  <a:close/>
                  <a:moveTo>
                    <a:pt x="10542" y="104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7"/>
            <p:cNvSpPr>
              <a:spLocks/>
            </p:cNvSpPr>
            <p:nvPr/>
          </p:nvSpPr>
          <p:spPr bwMode="auto">
            <a:xfrm>
              <a:off x="520" y="56"/>
              <a:ext cx="795" cy="521"/>
            </a:xfrm>
            <a:custGeom>
              <a:avLst/>
              <a:gdLst/>
              <a:ahLst/>
              <a:cxnLst/>
              <a:rect l="0" t="0" r="r" b="b"/>
              <a:pathLst>
                <a:path w="17965" h="21596">
                  <a:moveTo>
                    <a:pt x="557" y="21596"/>
                  </a:moveTo>
                  <a:cubicBezTo>
                    <a:pt x="367" y="172"/>
                    <a:pt x="16746" y="2456"/>
                    <a:pt x="16355" y="21555"/>
                  </a:cubicBezTo>
                  <a:cubicBezTo>
                    <a:pt x="20524" y="12278"/>
                    <a:pt x="16147" y="6"/>
                    <a:pt x="8419" y="0"/>
                  </a:cubicBezTo>
                  <a:cubicBezTo>
                    <a:pt x="692" y="-4"/>
                    <a:pt x="-1076" y="11960"/>
                    <a:pt x="557" y="21596"/>
                  </a:cubicBezTo>
                  <a:close/>
                  <a:moveTo>
                    <a:pt x="557" y="21596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8"/>
            <p:cNvSpPr>
              <a:spLocks/>
            </p:cNvSpPr>
            <p:nvPr/>
          </p:nvSpPr>
          <p:spPr bwMode="auto">
            <a:xfrm>
              <a:off x="536" y="80"/>
              <a:ext cx="857" cy="711"/>
            </a:xfrm>
            <a:custGeom>
              <a:avLst/>
              <a:gdLst/>
              <a:ahLst/>
              <a:cxnLst/>
              <a:rect l="0" t="0" r="r" b="b"/>
              <a:pathLst>
                <a:path w="19064" h="18913">
                  <a:moveTo>
                    <a:pt x="13055" y="4969"/>
                  </a:moveTo>
                  <a:cubicBezTo>
                    <a:pt x="17945" y="9566"/>
                    <a:pt x="20332" y="15300"/>
                    <a:pt x="18386" y="17778"/>
                  </a:cubicBezTo>
                  <a:cubicBezTo>
                    <a:pt x="16441" y="20256"/>
                    <a:pt x="10900" y="18538"/>
                    <a:pt x="6009" y="13942"/>
                  </a:cubicBezTo>
                  <a:cubicBezTo>
                    <a:pt x="1119" y="9346"/>
                    <a:pt x="-1268" y="3611"/>
                    <a:pt x="678" y="1134"/>
                  </a:cubicBezTo>
                  <a:cubicBezTo>
                    <a:pt x="2623" y="-1344"/>
                    <a:pt x="8164" y="373"/>
                    <a:pt x="13055" y="4969"/>
                  </a:cubicBezTo>
                  <a:close/>
                  <a:moveTo>
                    <a:pt x="13055" y="496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9"/>
            <p:cNvSpPr>
              <a:spLocks/>
            </p:cNvSpPr>
            <p:nvPr/>
          </p:nvSpPr>
          <p:spPr bwMode="auto">
            <a:xfrm>
              <a:off x="496" y="216"/>
              <a:ext cx="390" cy="428"/>
            </a:xfrm>
            <a:custGeom>
              <a:avLst/>
              <a:gdLst/>
              <a:ahLst/>
              <a:cxnLst/>
              <a:rect l="0" t="0" r="r" b="b"/>
              <a:pathLst>
                <a:path w="18349" h="19457">
                  <a:moveTo>
                    <a:pt x="2580" y="2894"/>
                  </a:moveTo>
                  <a:cubicBezTo>
                    <a:pt x="-1816" y="7931"/>
                    <a:pt x="366" y="19089"/>
                    <a:pt x="2115" y="19457"/>
                  </a:cubicBezTo>
                  <a:cubicBezTo>
                    <a:pt x="3552" y="14390"/>
                    <a:pt x="5071" y="12296"/>
                    <a:pt x="9467" y="7259"/>
                  </a:cubicBezTo>
                  <a:cubicBezTo>
                    <a:pt x="13864" y="2222"/>
                    <a:pt x="19784" y="1585"/>
                    <a:pt x="18035" y="1216"/>
                  </a:cubicBezTo>
                  <a:cubicBezTo>
                    <a:pt x="16286" y="848"/>
                    <a:pt x="6976" y="-2143"/>
                    <a:pt x="2580" y="2894"/>
                  </a:cubicBezTo>
                  <a:close/>
                  <a:moveTo>
                    <a:pt x="2580" y="289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6836890" y="5359073"/>
            <a:ext cx="1514337" cy="1497866"/>
            <a:chOff x="0" y="0"/>
            <a:chExt cx="2850" cy="2819"/>
          </a:xfrm>
        </p:grpSpPr>
        <p:sp>
          <p:nvSpPr>
            <p:cNvPr id="31" name="AutoShape 11"/>
            <p:cNvSpPr>
              <a:spLocks/>
            </p:cNvSpPr>
            <p:nvPr/>
          </p:nvSpPr>
          <p:spPr bwMode="auto">
            <a:xfrm>
              <a:off x="0" y="1200"/>
              <a:ext cx="2850" cy="1619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6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12"/>
            <p:cNvSpPr>
              <a:spLocks/>
            </p:cNvSpPr>
            <p:nvPr/>
          </p:nvSpPr>
          <p:spPr bwMode="auto">
            <a:xfrm>
              <a:off x="104" y="1312"/>
              <a:ext cx="2637" cy="1504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7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2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13"/>
            <p:cNvSpPr>
              <a:spLocks/>
            </p:cNvSpPr>
            <p:nvPr/>
          </p:nvSpPr>
          <p:spPr bwMode="auto">
            <a:xfrm>
              <a:off x="887" y="1728"/>
              <a:ext cx="1090" cy="9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6305" y="19449"/>
                    <a:pt x="751" y="15740"/>
                    <a:pt x="0" y="7820"/>
                  </a:cubicBezTo>
                  <a:cubicBezTo>
                    <a:pt x="2560" y="6734"/>
                    <a:pt x="3988" y="3772"/>
                    <a:pt x="4717" y="406"/>
                  </a:cubicBezTo>
                  <a:cubicBezTo>
                    <a:pt x="6623" y="143"/>
                    <a:pt x="8670" y="0"/>
                    <a:pt x="10800" y="0"/>
                  </a:cubicBezTo>
                  <a:cubicBezTo>
                    <a:pt x="12930" y="0"/>
                    <a:pt x="14977" y="143"/>
                    <a:pt x="16883" y="406"/>
                  </a:cubicBezTo>
                  <a:cubicBezTo>
                    <a:pt x="17611" y="3772"/>
                    <a:pt x="19039" y="6734"/>
                    <a:pt x="21600" y="7820"/>
                  </a:cubicBezTo>
                  <a:cubicBezTo>
                    <a:pt x="20849" y="15740"/>
                    <a:pt x="15295" y="1944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14"/>
            <p:cNvSpPr>
              <a:spLocks/>
            </p:cNvSpPr>
            <p:nvPr/>
          </p:nvSpPr>
          <p:spPr bwMode="auto">
            <a:xfrm>
              <a:off x="584" y="40"/>
              <a:ext cx="1688" cy="1807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4" y="10007"/>
                    <a:pt x="21417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5" y="14761"/>
                    <a:pt x="20342" y="15323"/>
                  </a:cubicBezTo>
                  <a:cubicBezTo>
                    <a:pt x="19954" y="15774"/>
                    <a:pt x="19476" y="16115"/>
                    <a:pt x="18913" y="16292"/>
                  </a:cubicBezTo>
                  <a:cubicBezTo>
                    <a:pt x="18123" y="17825"/>
                    <a:pt x="17021" y="19158"/>
                    <a:pt x="15634" y="20106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6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9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6" y="12335"/>
                    <a:pt x="19959" y="11703"/>
                    <a:pt x="19858" y="11123"/>
                  </a:cubicBezTo>
                  <a:cubicBezTo>
                    <a:pt x="19744" y="10466"/>
                    <a:pt x="19475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4"/>
                    <a:pt x="18745" y="9044"/>
                  </a:cubicBezTo>
                  <a:cubicBezTo>
                    <a:pt x="18539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7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3"/>
                    <a:pt x="1158" y="15322"/>
                  </a:cubicBezTo>
                  <a:cubicBezTo>
                    <a:pt x="676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8"/>
                    <a:pt x="2457" y="3998"/>
                    <a:pt x="4165" y="2396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6" y="14018"/>
                    <a:pt x="2389" y="14393"/>
                  </a:cubicBezTo>
                  <a:cubicBezTo>
                    <a:pt x="2635" y="14680"/>
                    <a:pt x="2932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1" y="15121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15"/>
            <p:cNvSpPr>
              <a:spLocks/>
            </p:cNvSpPr>
            <p:nvPr/>
          </p:nvSpPr>
          <p:spPr bwMode="auto">
            <a:xfrm>
              <a:off x="640" y="96"/>
              <a:ext cx="1564" cy="1682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6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16"/>
            <p:cNvSpPr>
              <a:spLocks/>
            </p:cNvSpPr>
            <p:nvPr/>
          </p:nvSpPr>
          <p:spPr bwMode="auto">
            <a:xfrm>
              <a:off x="632" y="48"/>
              <a:ext cx="1595" cy="93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2" y="1045"/>
                  </a:moveTo>
                  <a:cubicBezTo>
                    <a:pt x="6689" y="1180"/>
                    <a:pt x="3069" y="10213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1" y="16264"/>
                    <a:pt x="935" y="16806"/>
                    <a:pt x="817" y="17214"/>
                  </a:cubicBezTo>
                  <a:cubicBezTo>
                    <a:pt x="516" y="18260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6"/>
                    <a:pt x="20881" y="9417"/>
                    <a:pt x="21331" y="15314"/>
                  </a:cubicBezTo>
                  <a:cubicBezTo>
                    <a:pt x="21476" y="17215"/>
                    <a:pt x="20836" y="18260"/>
                    <a:pt x="20534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0" y="10274"/>
                    <a:pt x="14718" y="1327"/>
                    <a:pt x="10904" y="1049"/>
                  </a:cubicBezTo>
                  <a:lnTo>
                    <a:pt x="10542" y="1045"/>
                  </a:lnTo>
                  <a:close/>
                  <a:moveTo>
                    <a:pt x="10542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17"/>
            <p:cNvSpPr>
              <a:spLocks/>
            </p:cNvSpPr>
            <p:nvPr/>
          </p:nvSpPr>
          <p:spPr bwMode="auto">
            <a:xfrm>
              <a:off x="832" y="0"/>
              <a:ext cx="1273" cy="834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527" y="18300"/>
                    <a:pt x="783" y="15450"/>
                    <a:pt x="1524" y="13369"/>
                  </a:cubicBezTo>
                  <a:cubicBezTo>
                    <a:pt x="2241" y="11355"/>
                    <a:pt x="2979" y="10354"/>
                    <a:pt x="5064" y="11359"/>
                  </a:cubicBezTo>
                  <a:cubicBezTo>
                    <a:pt x="6076" y="11846"/>
                    <a:pt x="7299" y="12131"/>
                    <a:pt x="8616" y="12131"/>
                  </a:cubicBezTo>
                  <a:cubicBezTo>
                    <a:pt x="9939" y="12131"/>
                    <a:pt x="11167" y="11843"/>
                    <a:pt x="12182" y="11351"/>
                  </a:cubicBezTo>
                  <a:cubicBezTo>
                    <a:pt x="13999" y="10470"/>
                    <a:pt x="14468" y="11321"/>
                    <a:pt x="15202" y="13126"/>
                  </a:cubicBezTo>
                  <a:cubicBezTo>
                    <a:pt x="16075" y="15278"/>
                    <a:pt x="16422" y="18219"/>
                    <a:pt x="16354" y="21553"/>
                  </a:cubicBezTo>
                  <a:cubicBezTo>
                    <a:pt x="20523" y="12277"/>
                    <a:pt x="16146" y="5"/>
                    <a:pt x="8418" y="0"/>
                  </a:cubicBezTo>
                  <a:cubicBezTo>
                    <a:pt x="691" y="-5"/>
                    <a:pt x="-1077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18"/>
            <p:cNvSpPr>
              <a:spLocks/>
            </p:cNvSpPr>
            <p:nvPr/>
          </p:nvSpPr>
          <p:spPr bwMode="auto">
            <a:xfrm>
              <a:off x="767" y="664"/>
              <a:ext cx="1319" cy="1276"/>
            </a:xfrm>
            <a:custGeom>
              <a:avLst/>
              <a:gdLst/>
              <a:ahLst/>
              <a:cxnLst/>
              <a:rect l="0" t="0" r="r" b="b"/>
              <a:pathLst>
                <a:path w="20172" h="20046">
                  <a:moveTo>
                    <a:pt x="9998" y="9779"/>
                  </a:moveTo>
                  <a:cubicBezTo>
                    <a:pt x="12479" y="9387"/>
                    <a:pt x="14088" y="10079"/>
                    <a:pt x="15044" y="10834"/>
                  </a:cubicBezTo>
                  <a:cubicBezTo>
                    <a:pt x="15118" y="10893"/>
                    <a:pt x="15183" y="10951"/>
                    <a:pt x="15239" y="11011"/>
                  </a:cubicBezTo>
                  <a:cubicBezTo>
                    <a:pt x="17953" y="12609"/>
                    <a:pt x="18727" y="5000"/>
                    <a:pt x="18556" y="1397"/>
                  </a:cubicBezTo>
                  <a:cubicBezTo>
                    <a:pt x="18453" y="-1554"/>
                    <a:pt x="20886" y="878"/>
                    <a:pt x="19962" y="2248"/>
                  </a:cubicBezTo>
                  <a:cubicBezTo>
                    <a:pt x="19039" y="3618"/>
                    <a:pt x="18929" y="5630"/>
                    <a:pt x="19276" y="10522"/>
                  </a:cubicBezTo>
                  <a:cubicBezTo>
                    <a:pt x="19624" y="15414"/>
                    <a:pt x="13649" y="20046"/>
                    <a:pt x="10365" y="20046"/>
                  </a:cubicBezTo>
                  <a:cubicBezTo>
                    <a:pt x="10269" y="20046"/>
                    <a:pt x="10176" y="20043"/>
                    <a:pt x="10086" y="20037"/>
                  </a:cubicBezTo>
                  <a:cubicBezTo>
                    <a:pt x="10057" y="20039"/>
                    <a:pt x="10028" y="20040"/>
                    <a:pt x="9998" y="20042"/>
                  </a:cubicBezTo>
                  <a:lnTo>
                    <a:pt x="9998" y="15797"/>
                  </a:lnTo>
                  <a:cubicBezTo>
                    <a:pt x="10027" y="15794"/>
                    <a:pt x="10056" y="15792"/>
                    <a:pt x="10086" y="15792"/>
                  </a:cubicBezTo>
                  <a:cubicBezTo>
                    <a:pt x="10765" y="15792"/>
                    <a:pt x="11230" y="16695"/>
                    <a:pt x="11926" y="16457"/>
                  </a:cubicBezTo>
                  <a:cubicBezTo>
                    <a:pt x="13592" y="15887"/>
                    <a:pt x="14337" y="14822"/>
                    <a:pt x="14341" y="13636"/>
                  </a:cubicBezTo>
                  <a:cubicBezTo>
                    <a:pt x="14346" y="12043"/>
                    <a:pt x="12172" y="11284"/>
                    <a:pt x="9998" y="11295"/>
                  </a:cubicBezTo>
                  <a:lnTo>
                    <a:pt x="9998" y="9779"/>
                  </a:lnTo>
                  <a:close/>
                  <a:moveTo>
                    <a:pt x="4757" y="11011"/>
                  </a:moveTo>
                  <a:cubicBezTo>
                    <a:pt x="4813" y="10951"/>
                    <a:pt x="4878" y="10893"/>
                    <a:pt x="4952" y="10834"/>
                  </a:cubicBezTo>
                  <a:cubicBezTo>
                    <a:pt x="5908" y="10079"/>
                    <a:pt x="7517" y="9387"/>
                    <a:pt x="9998" y="9779"/>
                  </a:cubicBezTo>
                  <a:lnTo>
                    <a:pt x="9998" y="11295"/>
                  </a:lnTo>
                  <a:cubicBezTo>
                    <a:pt x="7881" y="11305"/>
                    <a:pt x="5763" y="12044"/>
                    <a:pt x="5662" y="13454"/>
                  </a:cubicBezTo>
                  <a:cubicBezTo>
                    <a:pt x="5575" y="14654"/>
                    <a:pt x="6492" y="15855"/>
                    <a:pt x="8242" y="16455"/>
                  </a:cubicBezTo>
                  <a:cubicBezTo>
                    <a:pt x="8910" y="16684"/>
                    <a:pt x="9364" y="15868"/>
                    <a:pt x="9998" y="15797"/>
                  </a:cubicBezTo>
                  <a:lnTo>
                    <a:pt x="9998" y="20042"/>
                  </a:lnTo>
                  <a:cubicBezTo>
                    <a:pt x="9936" y="20045"/>
                    <a:pt x="9872" y="20046"/>
                    <a:pt x="9807" y="20046"/>
                  </a:cubicBezTo>
                  <a:cubicBezTo>
                    <a:pt x="6523" y="20046"/>
                    <a:pt x="548" y="15414"/>
                    <a:pt x="896" y="10522"/>
                  </a:cubicBezTo>
                  <a:cubicBezTo>
                    <a:pt x="1244" y="5630"/>
                    <a:pt x="1133" y="3618"/>
                    <a:pt x="210" y="2248"/>
                  </a:cubicBezTo>
                  <a:cubicBezTo>
                    <a:pt x="-714" y="878"/>
                    <a:pt x="1719" y="-1554"/>
                    <a:pt x="1616" y="1397"/>
                  </a:cubicBezTo>
                  <a:cubicBezTo>
                    <a:pt x="1445" y="5000"/>
                    <a:pt x="2043" y="12609"/>
                    <a:pt x="4757" y="11011"/>
                  </a:cubicBezTo>
                  <a:close/>
                  <a:moveTo>
                    <a:pt x="4757" y="11011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3554764" y="5864914"/>
            <a:ext cx="1008495" cy="993087"/>
            <a:chOff x="0" y="0"/>
            <a:chExt cx="1897" cy="1869"/>
          </a:xfrm>
        </p:grpSpPr>
        <p:sp>
          <p:nvSpPr>
            <p:cNvPr id="40" name="AutoShape 20"/>
            <p:cNvSpPr>
              <a:spLocks/>
            </p:cNvSpPr>
            <p:nvPr/>
          </p:nvSpPr>
          <p:spPr bwMode="auto">
            <a:xfrm>
              <a:off x="0" y="792"/>
              <a:ext cx="1897" cy="1077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5"/>
                    <a:pt x="1" y="18027"/>
                  </a:cubicBezTo>
                  <a:cubicBezTo>
                    <a:pt x="-79" y="12668"/>
                    <a:pt x="3517" y="12180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7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5"/>
                    <a:pt x="21145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21"/>
            <p:cNvSpPr>
              <a:spLocks/>
            </p:cNvSpPr>
            <p:nvPr/>
          </p:nvSpPr>
          <p:spPr bwMode="auto">
            <a:xfrm>
              <a:off x="72" y="864"/>
              <a:ext cx="1755" cy="1001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6"/>
                  </a:cubicBezTo>
                  <a:lnTo>
                    <a:pt x="12494" y="0"/>
                  </a:lnTo>
                  <a:cubicBezTo>
                    <a:pt x="12338" y="3299"/>
                    <a:pt x="12452" y="9182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3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22"/>
            <p:cNvSpPr>
              <a:spLocks/>
            </p:cNvSpPr>
            <p:nvPr/>
          </p:nvSpPr>
          <p:spPr bwMode="auto">
            <a:xfrm>
              <a:off x="384" y="16"/>
              <a:ext cx="1123" cy="1202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4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6" y="18910"/>
                  </a:cubicBezTo>
                  <a:cubicBezTo>
                    <a:pt x="15951" y="18059"/>
                    <a:pt x="16934" y="16817"/>
                    <a:pt x="17625" y="15380"/>
                  </a:cubicBezTo>
                  <a:cubicBezTo>
                    <a:pt x="17726" y="15149"/>
                    <a:pt x="17948" y="14971"/>
                    <a:pt x="18230" y="14928"/>
                  </a:cubicBezTo>
                  <a:cubicBezTo>
                    <a:pt x="18567" y="14877"/>
                    <a:pt x="18864" y="14680"/>
                    <a:pt x="19111" y="14394"/>
                  </a:cubicBezTo>
                  <a:cubicBezTo>
                    <a:pt x="19433" y="14018"/>
                    <a:pt x="19667" y="13499"/>
                    <a:pt x="19798" y="12927"/>
                  </a:cubicBezTo>
                  <a:cubicBezTo>
                    <a:pt x="19935" y="12335"/>
                    <a:pt x="19959" y="11702"/>
                    <a:pt x="19857" y="11122"/>
                  </a:cubicBezTo>
                  <a:cubicBezTo>
                    <a:pt x="19743" y="10466"/>
                    <a:pt x="19474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3" y="9254"/>
                    <a:pt x="18744" y="9044"/>
                  </a:cubicBezTo>
                  <a:cubicBezTo>
                    <a:pt x="18538" y="6881"/>
                    <a:pt x="17721" y="4854"/>
                    <a:pt x="16221" y="3447"/>
                  </a:cubicBezTo>
                  <a:cubicBezTo>
                    <a:pt x="14938" y="2243"/>
                    <a:pt x="13131" y="1486"/>
                    <a:pt x="10750" y="1486"/>
                  </a:cubicBezTo>
                  <a:lnTo>
                    <a:pt x="10750" y="0"/>
                  </a:lnTo>
                  <a:cubicBezTo>
                    <a:pt x="13588" y="0"/>
                    <a:pt x="15766" y="925"/>
                    <a:pt x="17334" y="2397"/>
                  </a:cubicBezTo>
                  <a:cubicBezTo>
                    <a:pt x="19042" y="3999"/>
                    <a:pt x="20000" y="6239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5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3" y="10885"/>
                  </a:cubicBezTo>
                  <a:cubicBezTo>
                    <a:pt x="237" y="10007"/>
                    <a:pt x="606" y="9199"/>
                    <a:pt x="1216" y="8623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6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4"/>
                    <a:pt x="5278" y="3448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8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23"/>
            <p:cNvSpPr>
              <a:spLocks/>
            </p:cNvSpPr>
            <p:nvPr/>
          </p:nvSpPr>
          <p:spPr bwMode="auto">
            <a:xfrm>
              <a:off x="424" y="56"/>
              <a:ext cx="1041" cy="111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AutoShape 24"/>
            <p:cNvSpPr>
              <a:spLocks/>
            </p:cNvSpPr>
            <p:nvPr/>
          </p:nvSpPr>
          <p:spPr bwMode="auto">
            <a:xfrm>
              <a:off x="416" y="0"/>
              <a:ext cx="1062" cy="648"/>
            </a:xfrm>
            <a:custGeom>
              <a:avLst/>
              <a:gdLst/>
              <a:ahLst/>
              <a:cxnLst/>
              <a:rect l="0" t="0" r="r" b="b"/>
              <a:pathLst>
                <a:path w="21352" h="17204">
                  <a:moveTo>
                    <a:pt x="4251" y="8795"/>
                  </a:moveTo>
                  <a:cubicBezTo>
                    <a:pt x="3576" y="10812"/>
                    <a:pt x="3202" y="13013"/>
                    <a:pt x="3271" y="15063"/>
                  </a:cubicBezTo>
                  <a:cubicBezTo>
                    <a:pt x="3376" y="18217"/>
                    <a:pt x="3133" y="17396"/>
                    <a:pt x="2701" y="15722"/>
                  </a:cubicBezTo>
                  <a:cubicBezTo>
                    <a:pt x="2471" y="14832"/>
                    <a:pt x="2119" y="13954"/>
                    <a:pt x="1587" y="13951"/>
                  </a:cubicBezTo>
                  <a:cubicBezTo>
                    <a:pt x="1212" y="13950"/>
                    <a:pt x="935" y="14390"/>
                    <a:pt x="817" y="14721"/>
                  </a:cubicBezTo>
                  <a:cubicBezTo>
                    <a:pt x="516" y="15570"/>
                    <a:pt x="-124" y="14722"/>
                    <a:pt x="21" y="13178"/>
                  </a:cubicBezTo>
                  <a:cubicBezTo>
                    <a:pt x="483" y="8269"/>
                    <a:pt x="2096" y="2510"/>
                    <a:pt x="6165" y="1675"/>
                  </a:cubicBezTo>
                  <a:cubicBezTo>
                    <a:pt x="13177" y="-3383"/>
                    <a:pt x="20445" y="3755"/>
                    <a:pt x="21331" y="13178"/>
                  </a:cubicBezTo>
                  <a:cubicBezTo>
                    <a:pt x="21476" y="14722"/>
                    <a:pt x="20836" y="15570"/>
                    <a:pt x="20534" y="14721"/>
                  </a:cubicBezTo>
                  <a:cubicBezTo>
                    <a:pt x="20417" y="14390"/>
                    <a:pt x="20140" y="13950"/>
                    <a:pt x="19765" y="13951"/>
                  </a:cubicBezTo>
                  <a:cubicBezTo>
                    <a:pt x="19233" y="13954"/>
                    <a:pt x="18881" y="14832"/>
                    <a:pt x="18651" y="15722"/>
                  </a:cubicBezTo>
                  <a:cubicBezTo>
                    <a:pt x="18218" y="17396"/>
                    <a:pt x="18014" y="18217"/>
                    <a:pt x="18120" y="15063"/>
                  </a:cubicBezTo>
                  <a:cubicBezTo>
                    <a:pt x="18142" y="14420"/>
                    <a:pt x="18068" y="13762"/>
                    <a:pt x="18006" y="13099"/>
                  </a:cubicBezTo>
                  <a:cubicBezTo>
                    <a:pt x="17021" y="15427"/>
                    <a:pt x="13192" y="15197"/>
                    <a:pt x="10551" y="11433"/>
                  </a:cubicBezTo>
                  <a:cubicBezTo>
                    <a:pt x="9756" y="10300"/>
                    <a:pt x="8545" y="8097"/>
                    <a:pt x="7594" y="7645"/>
                  </a:cubicBezTo>
                  <a:cubicBezTo>
                    <a:pt x="7565" y="7635"/>
                    <a:pt x="7537" y="7626"/>
                    <a:pt x="7509" y="7616"/>
                  </a:cubicBezTo>
                  <a:cubicBezTo>
                    <a:pt x="7459" y="7599"/>
                    <a:pt x="7410" y="7582"/>
                    <a:pt x="7361" y="7566"/>
                  </a:cubicBezTo>
                  <a:cubicBezTo>
                    <a:pt x="7288" y="7553"/>
                    <a:pt x="7229" y="7534"/>
                    <a:pt x="7182" y="7512"/>
                  </a:cubicBezTo>
                  <a:cubicBezTo>
                    <a:pt x="5541" y="7037"/>
                    <a:pt x="4864" y="7626"/>
                    <a:pt x="4251" y="8795"/>
                  </a:cubicBezTo>
                  <a:close/>
                  <a:moveTo>
                    <a:pt x="4251" y="879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5" name="Group 28"/>
            <p:cNvGrpSpPr>
              <a:grpSpLocks/>
            </p:cNvGrpSpPr>
            <p:nvPr/>
          </p:nvGrpSpPr>
          <p:grpSpPr bwMode="auto">
            <a:xfrm>
              <a:off x="72" y="1320"/>
              <a:ext cx="1755" cy="497"/>
              <a:chOff x="0" y="0"/>
              <a:chExt cx="1755" cy="497"/>
            </a:xfrm>
          </p:grpSpPr>
          <p:sp>
            <p:nvSpPr>
              <p:cNvPr id="46" name="AutoShape 25"/>
              <p:cNvSpPr>
                <a:spLocks/>
              </p:cNvSpPr>
              <p:nvPr/>
            </p:nvSpPr>
            <p:spPr bwMode="auto">
              <a:xfrm>
                <a:off x="528" y="0"/>
                <a:ext cx="681" cy="13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5550"/>
                    </a:moveTo>
                    <a:cubicBezTo>
                      <a:pt x="18360" y="15838"/>
                      <a:pt x="14723" y="21600"/>
                      <a:pt x="10878" y="21600"/>
                    </a:cubicBezTo>
                    <a:cubicBezTo>
                      <a:pt x="6971" y="21600"/>
                      <a:pt x="3279" y="15647"/>
                      <a:pt x="0" y="5050"/>
                    </a:cubicBezTo>
                    <a:cubicBezTo>
                      <a:pt x="547" y="3717"/>
                      <a:pt x="1039" y="2012"/>
                      <a:pt x="1482" y="0"/>
                    </a:cubicBezTo>
                    <a:cubicBezTo>
                      <a:pt x="4352" y="8566"/>
                      <a:pt x="7533" y="13334"/>
                      <a:pt x="10878" y="13334"/>
                    </a:cubicBezTo>
                    <a:cubicBezTo>
                      <a:pt x="14165" y="13334"/>
                      <a:pt x="17294" y="8725"/>
                      <a:pt x="20126" y="436"/>
                    </a:cubicBezTo>
                    <a:cubicBezTo>
                      <a:pt x="20563" y="2470"/>
                      <a:pt x="21053" y="4198"/>
                      <a:pt x="21600" y="5550"/>
                    </a:cubicBezTo>
                    <a:close/>
                    <a:moveTo>
                      <a:pt x="21600" y="555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AutoShape 26"/>
              <p:cNvSpPr>
                <a:spLocks/>
              </p:cNvSpPr>
              <p:nvPr/>
            </p:nvSpPr>
            <p:spPr bwMode="auto">
              <a:xfrm>
                <a:off x="136" y="136"/>
                <a:ext cx="1470" cy="14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4534"/>
                    </a:moveTo>
                    <a:cubicBezTo>
                      <a:pt x="18387" y="15418"/>
                      <a:pt x="14711" y="21600"/>
                      <a:pt x="10807" y="21600"/>
                    </a:cubicBezTo>
                    <a:cubicBezTo>
                      <a:pt x="6897" y="21600"/>
                      <a:pt x="3216" y="15399"/>
                      <a:pt x="0" y="4485"/>
                    </a:cubicBezTo>
                    <a:cubicBezTo>
                      <a:pt x="307" y="2855"/>
                      <a:pt x="646" y="1378"/>
                      <a:pt x="1006" y="0"/>
                    </a:cubicBezTo>
                    <a:cubicBezTo>
                      <a:pt x="3960" y="9111"/>
                      <a:pt x="7286" y="14234"/>
                      <a:pt x="10807" y="14234"/>
                    </a:cubicBezTo>
                    <a:cubicBezTo>
                      <a:pt x="14292" y="14234"/>
                      <a:pt x="17587" y="9216"/>
                      <a:pt x="20518" y="277"/>
                    </a:cubicBezTo>
                    <a:cubicBezTo>
                      <a:pt x="20902" y="1577"/>
                      <a:pt x="21265" y="2967"/>
                      <a:pt x="21600" y="4534"/>
                    </a:cubicBezTo>
                    <a:close/>
                    <a:moveTo>
                      <a:pt x="21600" y="453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AutoShape 27"/>
              <p:cNvSpPr>
                <a:spLocks/>
              </p:cNvSpPr>
              <p:nvPr/>
            </p:nvSpPr>
            <p:spPr bwMode="auto">
              <a:xfrm>
                <a:off x="0" y="336"/>
                <a:ext cx="1755" cy="161"/>
              </a:xfrm>
              <a:custGeom>
                <a:avLst/>
                <a:gdLst/>
                <a:ahLst/>
                <a:cxnLst/>
                <a:rect l="0" t="0" r="r" b="b"/>
                <a:pathLst>
                  <a:path w="21580" h="19427">
                    <a:moveTo>
                      <a:pt x="21548" y="7827"/>
                    </a:moveTo>
                    <a:cubicBezTo>
                      <a:pt x="20414" y="5226"/>
                      <a:pt x="19032" y="8611"/>
                      <a:pt x="18221" y="14167"/>
                    </a:cubicBezTo>
                    <a:cubicBezTo>
                      <a:pt x="15742" y="18102"/>
                      <a:pt x="13546" y="19427"/>
                      <a:pt x="10790" y="19427"/>
                    </a:cubicBezTo>
                    <a:cubicBezTo>
                      <a:pt x="8216" y="19427"/>
                      <a:pt x="5733" y="17567"/>
                      <a:pt x="3397" y="14117"/>
                    </a:cubicBezTo>
                    <a:cubicBezTo>
                      <a:pt x="2207" y="7781"/>
                      <a:pt x="1076" y="4268"/>
                      <a:pt x="38" y="7841"/>
                    </a:cubicBezTo>
                    <a:cubicBezTo>
                      <a:pt x="-1" y="5738"/>
                      <a:pt x="-12" y="3636"/>
                      <a:pt x="13" y="1514"/>
                    </a:cubicBezTo>
                    <a:cubicBezTo>
                      <a:pt x="965" y="-2173"/>
                      <a:pt x="2156" y="1205"/>
                      <a:pt x="3486" y="8072"/>
                    </a:cubicBezTo>
                    <a:cubicBezTo>
                      <a:pt x="5792" y="11475"/>
                      <a:pt x="8245" y="13312"/>
                      <a:pt x="10790" y="13312"/>
                    </a:cubicBezTo>
                    <a:cubicBezTo>
                      <a:pt x="13475" y="13312"/>
                      <a:pt x="15603" y="12076"/>
                      <a:pt x="18018" y="8302"/>
                    </a:cubicBezTo>
                    <a:cubicBezTo>
                      <a:pt x="18887" y="1481"/>
                      <a:pt x="20391" y="-978"/>
                      <a:pt x="21572" y="1501"/>
                    </a:cubicBezTo>
                    <a:cubicBezTo>
                      <a:pt x="21588" y="3575"/>
                      <a:pt x="21579" y="5692"/>
                      <a:pt x="21548" y="7827"/>
                    </a:cubicBezTo>
                    <a:close/>
                    <a:moveTo>
                      <a:pt x="21548" y="7827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49" name="Group 41"/>
          <p:cNvGrpSpPr>
            <a:grpSpLocks/>
          </p:cNvGrpSpPr>
          <p:nvPr/>
        </p:nvGrpSpPr>
        <p:grpSpPr bwMode="auto">
          <a:xfrm>
            <a:off x="4031381" y="5320816"/>
            <a:ext cx="1574380" cy="1536654"/>
            <a:chOff x="0" y="0"/>
            <a:chExt cx="2963" cy="2892"/>
          </a:xfrm>
        </p:grpSpPr>
        <p:sp>
          <p:nvSpPr>
            <p:cNvPr id="50" name="AutoShape 30"/>
            <p:cNvSpPr>
              <a:spLocks/>
            </p:cNvSpPr>
            <p:nvPr/>
          </p:nvSpPr>
          <p:spPr bwMode="auto">
            <a:xfrm>
              <a:off x="0" y="1208"/>
              <a:ext cx="2963" cy="1683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1"/>
            <p:cNvSpPr>
              <a:spLocks/>
            </p:cNvSpPr>
            <p:nvPr/>
          </p:nvSpPr>
          <p:spPr bwMode="auto">
            <a:xfrm>
              <a:off x="112" y="1328"/>
              <a:ext cx="2741" cy="1564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8"/>
                  </a:cubicBezTo>
                  <a:cubicBezTo>
                    <a:pt x="8003" y="9381"/>
                    <a:pt x="8283" y="3865"/>
                    <a:pt x="8127" y="567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8"/>
                  </a:cubicBezTo>
                  <a:cubicBezTo>
                    <a:pt x="16365" y="12114"/>
                    <a:pt x="18556" y="12569"/>
                    <a:pt x="19740" y="14330"/>
                  </a:cubicBezTo>
                  <a:cubicBezTo>
                    <a:pt x="21047" y="16274"/>
                    <a:pt x="20685" y="19175"/>
                    <a:pt x="19932" y="21600"/>
                  </a:cubicBezTo>
                  <a:lnTo>
                    <a:pt x="740" y="21569"/>
                  </a:lnTo>
                  <a:cubicBezTo>
                    <a:pt x="40" y="19048"/>
                    <a:pt x="-553" y="17034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2"/>
            <p:cNvSpPr>
              <a:spLocks/>
            </p:cNvSpPr>
            <p:nvPr/>
          </p:nvSpPr>
          <p:spPr bwMode="auto">
            <a:xfrm>
              <a:off x="1032" y="1343"/>
              <a:ext cx="892" cy="15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9492"/>
                  </a:moveTo>
                  <a:cubicBezTo>
                    <a:pt x="2099" y="8276"/>
                    <a:pt x="3177" y="6379"/>
                    <a:pt x="3641" y="4465"/>
                  </a:cubicBezTo>
                  <a:cubicBezTo>
                    <a:pt x="5274" y="3009"/>
                    <a:pt x="7105" y="1424"/>
                    <a:pt x="8508" y="180"/>
                  </a:cubicBezTo>
                  <a:lnTo>
                    <a:pt x="12936" y="0"/>
                  </a:lnTo>
                  <a:cubicBezTo>
                    <a:pt x="14352" y="1241"/>
                    <a:pt x="16255" y="2865"/>
                    <a:pt x="17954" y="4356"/>
                  </a:cubicBezTo>
                  <a:cubicBezTo>
                    <a:pt x="18376" y="6375"/>
                    <a:pt x="19416" y="8375"/>
                    <a:pt x="21600" y="9621"/>
                  </a:cubicBezTo>
                  <a:cubicBezTo>
                    <a:pt x="20237" y="13370"/>
                    <a:pt x="17506" y="19157"/>
                    <a:pt x="12523" y="21600"/>
                  </a:cubicBezTo>
                  <a:lnTo>
                    <a:pt x="9120" y="21598"/>
                  </a:lnTo>
                  <a:cubicBezTo>
                    <a:pt x="4082" y="19126"/>
                    <a:pt x="1347" y="13236"/>
                    <a:pt x="0" y="9492"/>
                  </a:cubicBezTo>
                  <a:close/>
                  <a:moveTo>
                    <a:pt x="0" y="949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AutoShape 33"/>
            <p:cNvSpPr>
              <a:spLocks/>
            </p:cNvSpPr>
            <p:nvPr/>
          </p:nvSpPr>
          <p:spPr bwMode="auto">
            <a:xfrm>
              <a:off x="1264" y="2096"/>
              <a:ext cx="426" cy="796"/>
            </a:xfrm>
            <a:custGeom>
              <a:avLst/>
              <a:gdLst/>
              <a:ahLst/>
              <a:cxnLst/>
              <a:rect l="0" t="0" r="r" b="b"/>
              <a:pathLst>
                <a:path w="15792" h="21600">
                  <a:moveTo>
                    <a:pt x="1113" y="21600"/>
                  </a:moveTo>
                  <a:cubicBezTo>
                    <a:pt x="3402" y="14380"/>
                    <a:pt x="6838" y="13807"/>
                    <a:pt x="1971" y="9707"/>
                  </a:cubicBezTo>
                  <a:cubicBezTo>
                    <a:pt x="-2897" y="5608"/>
                    <a:pt x="2091" y="0"/>
                    <a:pt x="7869" y="0"/>
                  </a:cubicBezTo>
                  <a:cubicBezTo>
                    <a:pt x="13648" y="0"/>
                    <a:pt x="18703" y="5455"/>
                    <a:pt x="13835" y="9554"/>
                  </a:cubicBezTo>
                  <a:cubicBezTo>
                    <a:pt x="8968" y="13653"/>
                    <a:pt x="12300" y="14380"/>
                    <a:pt x="14588" y="21600"/>
                  </a:cubicBezTo>
                  <a:lnTo>
                    <a:pt x="1113" y="21600"/>
                  </a:lnTo>
                  <a:close/>
                  <a:moveTo>
                    <a:pt x="1113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AutoShape 34"/>
            <p:cNvSpPr>
              <a:spLocks/>
            </p:cNvSpPr>
            <p:nvPr/>
          </p:nvSpPr>
          <p:spPr bwMode="auto">
            <a:xfrm>
              <a:off x="1032" y="1696"/>
              <a:ext cx="892" cy="7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23" y="8441"/>
                  </a:moveTo>
                  <a:lnTo>
                    <a:pt x="3687" y="21600"/>
                  </a:lnTo>
                  <a:lnTo>
                    <a:pt x="2537" y="19657"/>
                  </a:lnTo>
                  <a:cubicBezTo>
                    <a:pt x="1395" y="15849"/>
                    <a:pt x="572" y="11965"/>
                    <a:pt x="0" y="8841"/>
                  </a:cubicBezTo>
                  <a:cubicBezTo>
                    <a:pt x="1898" y="6680"/>
                    <a:pt x="2962" y="3423"/>
                    <a:pt x="3491" y="38"/>
                  </a:cubicBezTo>
                  <a:lnTo>
                    <a:pt x="18109" y="0"/>
                  </a:lnTo>
                  <a:cubicBezTo>
                    <a:pt x="18608" y="3528"/>
                    <a:pt x="19646" y="6903"/>
                    <a:pt x="21600" y="9094"/>
                  </a:cubicBezTo>
                  <a:cubicBezTo>
                    <a:pt x="21030" y="12173"/>
                    <a:pt x="20221" y="15951"/>
                    <a:pt x="19109" y="19658"/>
                  </a:cubicBezTo>
                  <a:lnTo>
                    <a:pt x="17959" y="21600"/>
                  </a:lnTo>
                  <a:lnTo>
                    <a:pt x="10823" y="8441"/>
                  </a:lnTo>
                  <a:close/>
                  <a:moveTo>
                    <a:pt x="10823" y="844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AutoShape 35"/>
            <p:cNvSpPr>
              <a:spLocks/>
            </p:cNvSpPr>
            <p:nvPr/>
          </p:nvSpPr>
          <p:spPr bwMode="auto">
            <a:xfrm>
              <a:off x="600" y="0"/>
              <a:ext cx="1755" cy="1878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2"/>
                  </a:cubicBezTo>
                  <a:cubicBezTo>
                    <a:pt x="18123" y="17825"/>
                    <a:pt x="17021" y="19158"/>
                    <a:pt x="15634" y="20106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8" y="14971"/>
                    <a:pt x="18230" y="14929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5" y="12335"/>
                    <a:pt x="19959" y="11702"/>
                    <a:pt x="19858" y="11123"/>
                  </a:cubicBezTo>
                  <a:cubicBezTo>
                    <a:pt x="19744" y="10466"/>
                    <a:pt x="19475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4"/>
                    <a:pt x="18745" y="9044"/>
                  </a:cubicBezTo>
                  <a:cubicBezTo>
                    <a:pt x="18538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7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9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0"/>
                    <a:pt x="1756" y="10466"/>
                    <a:pt x="1642" y="11122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9"/>
                  </a:cubicBez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36"/>
            <p:cNvSpPr>
              <a:spLocks/>
            </p:cNvSpPr>
            <p:nvPr/>
          </p:nvSpPr>
          <p:spPr bwMode="auto">
            <a:xfrm>
              <a:off x="664" y="64"/>
              <a:ext cx="1626" cy="174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37"/>
            <p:cNvSpPr>
              <a:spLocks/>
            </p:cNvSpPr>
            <p:nvPr/>
          </p:nvSpPr>
          <p:spPr bwMode="auto">
            <a:xfrm>
              <a:off x="648" y="16"/>
              <a:ext cx="1658" cy="968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89" y="1180"/>
                    <a:pt x="3069" y="10213"/>
                    <a:pt x="3271" y="17634"/>
                  </a:cubicBezTo>
                  <a:cubicBezTo>
                    <a:pt x="3376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7"/>
                    <a:pt x="20880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38"/>
            <p:cNvSpPr>
              <a:spLocks/>
            </p:cNvSpPr>
            <p:nvPr/>
          </p:nvSpPr>
          <p:spPr bwMode="auto">
            <a:xfrm>
              <a:off x="815" y="512"/>
              <a:ext cx="1319" cy="1466"/>
            </a:xfrm>
            <a:custGeom>
              <a:avLst/>
              <a:gdLst/>
              <a:ahLst/>
              <a:cxnLst/>
              <a:rect l="0" t="0" r="r" b="b"/>
              <a:pathLst>
                <a:path w="19512" h="18283">
                  <a:moveTo>
                    <a:pt x="9756" y="18279"/>
                  </a:moveTo>
                  <a:cubicBezTo>
                    <a:pt x="7111" y="18371"/>
                    <a:pt x="4996" y="16875"/>
                    <a:pt x="3435" y="15215"/>
                  </a:cubicBezTo>
                  <a:cubicBezTo>
                    <a:pt x="1198" y="12838"/>
                    <a:pt x="-1044" y="9313"/>
                    <a:pt x="524" y="3513"/>
                  </a:cubicBezTo>
                  <a:cubicBezTo>
                    <a:pt x="2347" y="-3229"/>
                    <a:pt x="1163" y="1387"/>
                    <a:pt x="1255" y="3753"/>
                  </a:cubicBezTo>
                  <a:cubicBezTo>
                    <a:pt x="1331" y="5374"/>
                    <a:pt x="1221" y="10877"/>
                    <a:pt x="4474" y="13663"/>
                  </a:cubicBezTo>
                  <a:cubicBezTo>
                    <a:pt x="5294" y="14366"/>
                    <a:pt x="6894" y="15304"/>
                    <a:pt x="8128" y="15350"/>
                  </a:cubicBezTo>
                  <a:cubicBezTo>
                    <a:pt x="8666" y="15302"/>
                    <a:pt x="9088" y="14772"/>
                    <a:pt x="9664" y="14772"/>
                  </a:cubicBezTo>
                  <a:cubicBezTo>
                    <a:pt x="9695" y="14772"/>
                    <a:pt x="9726" y="14774"/>
                    <a:pt x="9756" y="14777"/>
                  </a:cubicBezTo>
                  <a:cubicBezTo>
                    <a:pt x="9786" y="14774"/>
                    <a:pt x="9817" y="14772"/>
                    <a:pt x="9848" y="14772"/>
                  </a:cubicBezTo>
                  <a:cubicBezTo>
                    <a:pt x="10424" y="14772"/>
                    <a:pt x="10846" y="15302"/>
                    <a:pt x="11384" y="15350"/>
                  </a:cubicBezTo>
                  <a:cubicBezTo>
                    <a:pt x="12618" y="15304"/>
                    <a:pt x="14218" y="14366"/>
                    <a:pt x="15038" y="13663"/>
                  </a:cubicBezTo>
                  <a:cubicBezTo>
                    <a:pt x="18291" y="10877"/>
                    <a:pt x="18181" y="5374"/>
                    <a:pt x="18257" y="3753"/>
                  </a:cubicBezTo>
                  <a:cubicBezTo>
                    <a:pt x="18349" y="1387"/>
                    <a:pt x="17165" y="-3229"/>
                    <a:pt x="18988" y="3513"/>
                  </a:cubicBezTo>
                  <a:cubicBezTo>
                    <a:pt x="20556" y="9313"/>
                    <a:pt x="18314" y="12838"/>
                    <a:pt x="16078" y="15215"/>
                  </a:cubicBezTo>
                  <a:cubicBezTo>
                    <a:pt x="14516" y="16875"/>
                    <a:pt x="12401" y="18371"/>
                    <a:pt x="9756" y="18279"/>
                  </a:cubicBezTo>
                  <a:close/>
                  <a:moveTo>
                    <a:pt x="9756" y="18279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AutoShape 39"/>
            <p:cNvSpPr>
              <a:spLocks/>
            </p:cNvSpPr>
            <p:nvPr/>
          </p:nvSpPr>
          <p:spPr bwMode="auto">
            <a:xfrm>
              <a:off x="1336" y="2432"/>
              <a:ext cx="297" cy="37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800"/>
                  </a:cubicBezTo>
                  <a:cubicBezTo>
                    <a:pt x="21600" y="4851"/>
                    <a:pt x="16748" y="0"/>
                    <a:pt x="10800" y="0"/>
                  </a:cubicBezTo>
                  <a:cubicBezTo>
                    <a:pt x="4852" y="0"/>
                    <a:pt x="0" y="4851"/>
                    <a:pt x="0" y="10800"/>
                  </a:cubicBezTo>
                  <a:cubicBezTo>
                    <a:pt x="0" y="16749"/>
                    <a:pt x="4852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40"/>
            <p:cNvSpPr>
              <a:spLocks/>
            </p:cNvSpPr>
            <p:nvPr/>
          </p:nvSpPr>
          <p:spPr bwMode="auto">
            <a:xfrm>
              <a:off x="904" y="16"/>
              <a:ext cx="1381" cy="927"/>
            </a:xfrm>
            <a:custGeom>
              <a:avLst/>
              <a:gdLst/>
              <a:ahLst/>
              <a:cxnLst/>
              <a:rect l="0" t="0" r="r" b="b"/>
              <a:pathLst>
                <a:path w="20501" h="19584">
                  <a:moveTo>
                    <a:pt x="0" y="17239"/>
                  </a:moveTo>
                  <a:cubicBezTo>
                    <a:pt x="1696" y="10739"/>
                    <a:pt x="3687" y="7189"/>
                    <a:pt x="6713" y="8102"/>
                  </a:cubicBezTo>
                  <a:cubicBezTo>
                    <a:pt x="9607" y="10893"/>
                    <a:pt x="15458" y="21214"/>
                    <a:pt x="20175" y="19364"/>
                  </a:cubicBezTo>
                  <a:cubicBezTo>
                    <a:pt x="21600" y="11065"/>
                    <a:pt x="17922" y="8440"/>
                    <a:pt x="17488" y="8053"/>
                  </a:cubicBezTo>
                  <a:cubicBezTo>
                    <a:pt x="17262" y="7853"/>
                    <a:pt x="13483" y="457"/>
                    <a:pt x="9027" y="19"/>
                  </a:cubicBezTo>
                  <a:cubicBezTo>
                    <a:pt x="4901" y="-386"/>
                    <a:pt x="69" y="5657"/>
                    <a:pt x="0" y="17239"/>
                  </a:cubicBezTo>
                  <a:close/>
                  <a:moveTo>
                    <a:pt x="0" y="17239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1" name="Group 51"/>
          <p:cNvGrpSpPr>
            <a:grpSpLocks/>
          </p:cNvGrpSpPr>
          <p:nvPr/>
        </p:nvGrpSpPr>
        <p:grpSpPr bwMode="auto">
          <a:xfrm>
            <a:off x="5085572" y="4466411"/>
            <a:ext cx="2303918" cy="2388402"/>
            <a:chOff x="0" y="0"/>
            <a:chExt cx="4336" cy="4495"/>
          </a:xfrm>
        </p:grpSpPr>
        <p:sp>
          <p:nvSpPr>
            <p:cNvPr id="62" name="AutoShape 42"/>
            <p:cNvSpPr>
              <a:spLocks/>
            </p:cNvSpPr>
            <p:nvPr/>
          </p:nvSpPr>
          <p:spPr bwMode="auto">
            <a:xfrm>
              <a:off x="168" y="0"/>
              <a:ext cx="4023" cy="3665"/>
            </a:xfrm>
            <a:custGeom>
              <a:avLst/>
              <a:gdLst/>
              <a:ahLst/>
              <a:cxnLst/>
              <a:rect l="0" t="0" r="r" b="b"/>
              <a:pathLst>
                <a:path w="21419" h="19967">
                  <a:moveTo>
                    <a:pt x="3595" y="16534"/>
                  </a:moveTo>
                  <a:cubicBezTo>
                    <a:pt x="1872" y="16211"/>
                    <a:pt x="1958" y="14192"/>
                    <a:pt x="2171" y="13211"/>
                  </a:cubicBezTo>
                  <a:cubicBezTo>
                    <a:pt x="4403" y="14388"/>
                    <a:pt x="3864" y="11376"/>
                    <a:pt x="3391" y="8744"/>
                  </a:cubicBezTo>
                  <a:cubicBezTo>
                    <a:pt x="2751" y="5188"/>
                    <a:pt x="3851" y="935"/>
                    <a:pt x="8289" y="935"/>
                  </a:cubicBezTo>
                  <a:cubicBezTo>
                    <a:pt x="10858" y="-1420"/>
                    <a:pt x="18516" y="566"/>
                    <a:pt x="17766" y="8112"/>
                  </a:cubicBezTo>
                  <a:cubicBezTo>
                    <a:pt x="17516" y="10632"/>
                    <a:pt x="16396" y="16425"/>
                    <a:pt x="19311" y="12982"/>
                  </a:cubicBezTo>
                  <a:cubicBezTo>
                    <a:pt x="19524" y="13963"/>
                    <a:pt x="19151" y="15109"/>
                    <a:pt x="18154" y="16117"/>
                  </a:cubicBezTo>
                  <a:cubicBezTo>
                    <a:pt x="18652" y="17633"/>
                    <a:pt x="21043" y="17782"/>
                    <a:pt x="21416" y="15765"/>
                  </a:cubicBezTo>
                  <a:cubicBezTo>
                    <a:pt x="21497" y="18712"/>
                    <a:pt x="19941" y="19731"/>
                    <a:pt x="18489" y="19929"/>
                  </a:cubicBezTo>
                  <a:cubicBezTo>
                    <a:pt x="18034" y="19991"/>
                    <a:pt x="4433" y="19973"/>
                    <a:pt x="4052" y="19907"/>
                  </a:cubicBezTo>
                  <a:cubicBezTo>
                    <a:pt x="2454" y="20180"/>
                    <a:pt x="-103" y="19417"/>
                    <a:pt x="4" y="15547"/>
                  </a:cubicBezTo>
                  <a:cubicBezTo>
                    <a:pt x="376" y="17564"/>
                    <a:pt x="2680" y="18362"/>
                    <a:pt x="3595" y="16534"/>
                  </a:cubicBezTo>
                  <a:close/>
                  <a:moveTo>
                    <a:pt x="3595" y="165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43"/>
            <p:cNvSpPr>
              <a:spLocks/>
            </p:cNvSpPr>
            <p:nvPr/>
          </p:nvSpPr>
          <p:spPr bwMode="auto">
            <a:xfrm>
              <a:off x="0" y="2032"/>
              <a:ext cx="4336" cy="2463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7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7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AutoShape 44"/>
            <p:cNvSpPr>
              <a:spLocks/>
            </p:cNvSpPr>
            <p:nvPr/>
          </p:nvSpPr>
          <p:spPr bwMode="auto">
            <a:xfrm>
              <a:off x="1336" y="2840"/>
              <a:ext cx="1638" cy="1353"/>
            </a:xfrm>
            <a:custGeom>
              <a:avLst/>
              <a:gdLst/>
              <a:ahLst/>
              <a:cxnLst/>
              <a:rect l="0" t="0" r="r" b="b"/>
              <a:pathLst>
                <a:path w="20783" h="21600">
                  <a:moveTo>
                    <a:pt x="72" y="7974"/>
                  </a:moveTo>
                  <a:cubicBezTo>
                    <a:pt x="2566" y="6867"/>
                    <a:pt x="3956" y="3846"/>
                    <a:pt x="4665" y="414"/>
                  </a:cubicBezTo>
                  <a:cubicBezTo>
                    <a:pt x="6521" y="146"/>
                    <a:pt x="8514" y="0"/>
                    <a:pt x="10588" y="0"/>
                  </a:cubicBezTo>
                  <a:cubicBezTo>
                    <a:pt x="12641" y="0"/>
                    <a:pt x="14613" y="143"/>
                    <a:pt x="16453" y="405"/>
                  </a:cubicBezTo>
                  <a:cubicBezTo>
                    <a:pt x="17096" y="3788"/>
                    <a:pt x="18370" y="6767"/>
                    <a:pt x="20721" y="7974"/>
                  </a:cubicBezTo>
                  <a:cubicBezTo>
                    <a:pt x="21183" y="12384"/>
                    <a:pt x="19180" y="16051"/>
                    <a:pt x="10588" y="21600"/>
                  </a:cubicBezTo>
                  <a:cubicBezTo>
                    <a:pt x="1393" y="16490"/>
                    <a:pt x="-417" y="13197"/>
                    <a:pt x="72" y="7974"/>
                  </a:cubicBezTo>
                  <a:close/>
                  <a:moveTo>
                    <a:pt x="72" y="797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AutoShape 45"/>
            <p:cNvSpPr>
              <a:spLocks/>
            </p:cNvSpPr>
            <p:nvPr/>
          </p:nvSpPr>
          <p:spPr bwMode="auto">
            <a:xfrm>
              <a:off x="880" y="264"/>
              <a:ext cx="2568" cy="2749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3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3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5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8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9"/>
                    <a:pt x="19667" y="13499"/>
                    <a:pt x="19799" y="12928"/>
                  </a:cubicBezTo>
                  <a:cubicBezTo>
                    <a:pt x="19936" y="12335"/>
                    <a:pt x="19959" y="11702"/>
                    <a:pt x="19858" y="11123"/>
                  </a:cubicBezTo>
                  <a:cubicBezTo>
                    <a:pt x="19744" y="10466"/>
                    <a:pt x="19475" y="9891"/>
                    <a:pt x="19036" y="9558"/>
                  </a:cubicBezTo>
                  <a:lnTo>
                    <a:pt x="19036" y="9557"/>
                  </a:lnTo>
                  <a:cubicBezTo>
                    <a:pt x="18875" y="9435"/>
                    <a:pt x="18764" y="9254"/>
                    <a:pt x="18745" y="9044"/>
                  </a:cubicBezTo>
                  <a:cubicBezTo>
                    <a:pt x="18539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6" y="925"/>
                    <a:pt x="17335" y="2396"/>
                  </a:cubicBezTo>
                  <a:cubicBezTo>
                    <a:pt x="19043" y="3999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6"/>
                  </a:cubicBezTo>
                  <a:cubicBezTo>
                    <a:pt x="4479" y="19158"/>
                    <a:pt x="3377" y="17825"/>
                    <a:pt x="2587" y="16292"/>
                  </a:cubicBezTo>
                  <a:cubicBezTo>
                    <a:pt x="2024" y="16115"/>
                    <a:pt x="1546" y="15774"/>
                    <a:pt x="1158" y="15322"/>
                  </a:cubicBezTo>
                  <a:cubicBezTo>
                    <a:pt x="675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9"/>
                    <a:pt x="2457" y="3999"/>
                    <a:pt x="4165" y="2397"/>
                  </a:cubicBezTo>
                  <a:cubicBezTo>
                    <a:pt x="5733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8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0" y="9418"/>
                    <a:pt x="2465" y="9558"/>
                  </a:cubicBezTo>
                  <a:cubicBezTo>
                    <a:pt x="2026" y="9891"/>
                    <a:pt x="1756" y="10466"/>
                    <a:pt x="1642" y="11123"/>
                  </a:cubicBezTo>
                  <a:cubicBezTo>
                    <a:pt x="1541" y="11702"/>
                    <a:pt x="1565" y="12335"/>
                    <a:pt x="1701" y="12928"/>
                  </a:cubicBezTo>
                  <a:cubicBezTo>
                    <a:pt x="1833" y="13499"/>
                    <a:pt x="2066" y="14018"/>
                    <a:pt x="2389" y="14394"/>
                  </a:cubicBezTo>
                  <a:cubicBezTo>
                    <a:pt x="2635" y="14680"/>
                    <a:pt x="2932" y="14877"/>
                    <a:pt x="3270" y="14929"/>
                  </a:cubicBezTo>
                  <a:cubicBezTo>
                    <a:pt x="3523" y="14968"/>
                    <a:pt x="3751" y="15122"/>
                    <a:pt x="3864" y="15358"/>
                  </a:cubicBezTo>
                  <a:cubicBezTo>
                    <a:pt x="4555" y="16804"/>
                    <a:pt x="5542" y="18055"/>
                    <a:pt x="6793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AutoShape 46"/>
            <p:cNvSpPr>
              <a:spLocks/>
            </p:cNvSpPr>
            <p:nvPr/>
          </p:nvSpPr>
          <p:spPr bwMode="auto">
            <a:xfrm>
              <a:off x="976" y="360"/>
              <a:ext cx="2379" cy="2559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1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1"/>
                    <a:pt x="4348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AutoShape 47"/>
            <p:cNvSpPr>
              <a:spLocks/>
            </p:cNvSpPr>
            <p:nvPr/>
          </p:nvSpPr>
          <p:spPr bwMode="auto">
            <a:xfrm>
              <a:off x="951" y="288"/>
              <a:ext cx="2428" cy="1417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90" y="1180"/>
                    <a:pt x="3069" y="10213"/>
                    <a:pt x="3271" y="17634"/>
                  </a:cubicBezTo>
                  <a:cubicBezTo>
                    <a:pt x="3377" y="21518"/>
                    <a:pt x="3133" y="20507"/>
                    <a:pt x="2701" y="18446"/>
                  </a:cubicBezTo>
                  <a:cubicBezTo>
                    <a:pt x="2471" y="17350"/>
                    <a:pt x="2119" y="16269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6" y="18259"/>
                    <a:pt x="-124" y="17215"/>
                    <a:pt x="21" y="15314"/>
                  </a:cubicBezTo>
                  <a:cubicBezTo>
                    <a:pt x="474" y="9378"/>
                    <a:pt x="4178" y="1007"/>
                    <a:pt x="7992" y="231"/>
                  </a:cubicBezTo>
                  <a:cubicBezTo>
                    <a:pt x="9507" y="-77"/>
                    <a:pt x="12003" y="-82"/>
                    <a:pt x="13434" y="247"/>
                  </a:cubicBezTo>
                  <a:cubicBezTo>
                    <a:pt x="17223" y="1116"/>
                    <a:pt x="20881" y="9417"/>
                    <a:pt x="21331" y="15314"/>
                  </a:cubicBezTo>
                  <a:cubicBezTo>
                    <a:pt x="21476" y="17215"/>
                    <a:pt x="20837" y="18259"/>
                    <a:pt x="20535" y="17214"/>
                  </a:cubicBezTo>
                  <a:cubicBezTo>
                    <a:pt x="20417" y="16806"/>
                    <a:pt x="20140" y="16264"/>
                    <a:pt x="19765" y="16266"/>
                  </a:cubicBezTo>
                  <a:cubicBezTo>
                    <a:pt x="19233" y="16269"/>
                    <a:pt x="18881" y="17350"/>
                    <a:pt x="18651" y="18446"/>
                  </a:cubicBezTo>
                  <a:cubicBezTo>
                    <a:pt x="18219" y="20507"/>
                    <a:pt x="18015" y="21518"/>
                    <a:pt x="18120" y="17634"/>
                  </a:cubicBezTo>
                  <a:cubicBezTo>
                    <a:pt x="18321" y="10274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AutoShape 48"/>
            <p:cNvSpPr>
              <a:spLocks/>
            </p:cNvSpPr>
            <p:nvPr/>
          </p:nvSpPr>
          <p:spPr bwMode="auto">
            <a:xfrm>
              <a:off x="1255" y="216"/>
              <a:ext cx="1937" cy="1269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367" y="171"/>
                    <a:pt x="16746" y="2456"/>
                    <a:pt x="16355" y="21554"/>
                  </a:cubicBezTo>
                  <a:cubicBezTo>
                    <a:pt x="20524" y="12277"/>
                    <a:pt x="16147" y="5"/>
                    <a:pt x="8419" y="0"/>
                  </a:cubicBezTo>
                  <a:cubicBezTo>
                    <a:pt x="692" y="-5"/>
                    <a:pt x="-1076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AutoShape 49"/>
            <p:cNvSpPr>
              <a:spLocks/>
            </p:cNvSpPr>
            <p:nvPr/>
          </p:nvSpPr>
          <p:spPr bwMode="auto">
            <a:xfrm>
              <a:off x="1320" y="520"/>
              <a:ext cx="1921" cy="961"/>
            </a:xfrm>
            <a:custGeom>
              <a:avLst/>
              <a:gdLst/>
              <a:ahLst/>
              <a:cxnLst/>
              <a:rect l="0" t="0" r="r" b="b"/>
              <a:pathLst>
                <a:path w="20547" h="11924">
                  <a:moveTo>
                    <a:pt x="0" y="11924"/>
                  </a:moveTo>
                  <a:cubicBezTo>
                    <a:pt x="1788" y="6337"/>
                    <a:pt x="3887" y="2424"/>
                    <a:pt x="8686" y="3210"/>
                  </a:cubicBezTo>
                  <a:cubicBezTo>
                    <a:pt x="11738" y="5609"/>
                    <a:pt x="15124" y="12818"/>
                    <a:pt x="20098" y="11227"/>
                  </a:cubicBezTo>
                  <a:cubicBezTo>
                    <a:pt x="21600" y="4094"/>
                    <a:pt x="18895" y="4361"/>
                    <a:pt x="18436" y="4029"/>
                  </a:cubicBezTo>
                  <a:cubicBezTo>
                    <a:pt x="17978" y="3696"/>
                    <a:pt x="151" y="-8782"/>
                    <a:pt x="0" y="11924"/>
                  </a:cubicBezTo>
                  <a:close/>
                  <a:moveTo>
                    <a:pt x="0" y="1192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AutoShape 50"/>
            <p:cNvSpPr>
              <a:spLocks/>
            </p:cNvSpPr>
            <p:nvPr/>
          </p:nvSpPr>
          <p:spPr bwMode="auto">
            <a:xfrm>
              <a:off x="168" y="3424"/>
              <a:ext cx="4020" cy="1071"/>
            </a:xfrm>
            <a:custGeom>
              <a:avLst/>
              <a:gdLst/>
              <a:ahLst/>
              <a:cxnLst/>
              <a:rect l="0" t="0" r="r" b="b"/>
              <a:pathLst>
                <a:path w="20657" h="21600">
                  <a:moveTo>
                    <a:pt x="877" y="6335"/>
                  </a:moveTo>
                  <a:cubicBezTo>
                    <a:pt x="1494" y="3951"/>
                    <a:pt x="3552" y="1529"/>
                    <a:pt x="4703" y="148"/>
                  </a:cubicBezTo>
                  <a:cubicBezTo>
                    <a:pt x="2251" y="17956"/>
                    <a:pt x="8622" y="21600"/>
                    <a:pt x="10308" y="15406"/>
                  </a:cubicBezTo>
                  <a:cubicBezTo>
                    <a:pt x="11869" y="21600"/>
                    <a:pt x="18022" y="17849"/>
                    <a:pt x="15838" y="0"/>
                  </a:cubicBezTo>
                  <a:cubicBezTo>
                    <a:pt x="17025" y="1339"/>
                    <a:pt x="19024" y="3779"/>
                    <a:pt x="19745" y="6068"/>
                  </a:cubicBezTo>
                  <a:cubicBezTo>
                    <a:pt x="21052" y="10222"/>
                    <a:pt x="20777" y="16419"/>
                    <a:pt x="20024" y="21600"/>
                  </a:cubicBezTo>
                  <a:lnTo>
                    <a:pt x="734" y="21600"/>
                  </a:lnTo>
                  <a:cubicBezTo>
                    <a:pt x="33" y="16215"/>
                    <a:pt x="-548" y="11846"/>
                    <a:pt x="877" y="6335"/>
                  </a:cubicBezTo>
                  <a:close/>
                  <a:moveTo>
                    <a:pt x="877" y="633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1" name="Group 72"/>
          <p:cNvGrpSpPr>
            <a:grpSpLocks/>
          </p:cNvGrpSpPr>
          <p:nvPr/>
        </p:nvGrpSpPr>
        <p:grpSpPr bwMode="auto">
          <a:xfrm>
            <a:off x="2717893" y="5622620"/>
            <a:ext cx="1206156" cy="1233255"/>
            <a:chOff x="0" y="0"/>
            <a:chExt cx="2270" cy="2321"/>
          </a:xfrm>
        </p:grpSpPr>
        <p:sp>
          <p:nvSpPr>
            <p:cNvPr id="72" name="AutoShape 63"/>
            <p:cNvSpPr>
              <a:spLocks/>
            </p:cNvSpPr>
            <p:nvPr/>
          </p:nvSpPr>
          <p:spPr bwMode="auto">
            <a:xfrm>
              <a:off x="464" y="0"/>
              <a:ext cx="1347" cy="2144"/>
            </a:xfrm>
            <a:custGeom>
              <a:avLst/>
              <a:gdLst/>
              <a:ahLst/>
              <a:cxnLst/>
              <a:rect l="0" t="0" r="r" b="b"/>
              <a:pathLst>
                <a:path w="12025" h="21600">
                  <a:moveTo>
                    <a:pt x="8955" y="21600"/>
                  </a:moveTo>
                  <a:cubicBezTo>
                    <a:pt x="9904" y="18963"/>
                    <a:pt x="16848" y="0"/>
                    <a:pt x="6048" y="0"/>
                  </a:cubicBezTo>
                  <a:cubicBezTo>
                    <a:pt x="-4752" y="0"/>
                    <a:pt x="1963" y="18901"/>
                    <a:pt x="3157" y="21600"/>
                  </a:cubicBezTo>
                  <a:lnTo>
                    <a:pt x="8955" y="21600"/>
                  </a:lnTo>
                  <a:close/>
                  <a:moveTo>
                    <a:pt x="8955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AutoShape 64"/>
            <p:cNvSpPr>
              <a:spLocks/>
            </p:cNvSpPr>
            <p:nvPr/>
          </p:nvSpPr>
          <p:spPr bwMode="auto">
            <a:xfrm>
              <a:off x="0" y="1032"/>
              <a:ext cx="2270" cy="1289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0"/>
                    <a:pt x="6073" y="10394"/>
                  </a:cubicBezTo>
                  <a:cubicBezTo>
                    <a:pt x="8630" y="8608"/>
                    <a:pt x="7455" y="4177"/>
                    <a:pt x="7432" y="0"/>
                  </a:cubicBezTo>
                  <a:lnTo>
                    <a:pt x="14010" y="0"/>
                  </a:lnTo>
                  <a:cubicBezTo>
                    <a:pt x="13988" y="4177"/>
                    <a:pt x="12812" y="8608"/>
                    <a:pt x="15369" y="10394"/>
                  </a:cubicBezTo>
                  <a:cubicBezTo>
                    <a:pt x="17925" y="12180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AutoShape 65"/>
            <p:cNvSpPr>
              <a:spLocks/>
            </p:cNvSpPr>
            <p:nvPr/>
          </p:nvSpPr>
          <p:spPr bwMode="auto">
            <a:xfrm>
              <a:off x="192" y="1272"/>
              <a:ext cx="1880" cy="997"/>
            </a:xfrm>
            <a:custGeom>
              <a:avLst/>
              <a:gdLst/>
              <a:ahLst/>
              <a:cxnLst/>
              <a:rect l="0" t="0" r="r" b="b"/>
              <a:pathLst>
                <a:path w="21600" h="19120">
                  <a:moveTo>
                    <a:pt x="0" y="12414"/>
                  </a:moveTo>
                  <a:cubicBezTo>
                    <a:pt x="1220" y="10270"/>
                    <a:pt x="3712" y="9852"/>
                    <a:pt x="6003" y="8503"/>
                  </a:cubicBezTo>
                  <a:cubicBezTo>
                    <a:pt x="8293" y="7154"/>
                    <a:pt x="7621" y="3510"/>
                    <a:pt x="7438" y="0"/>
                  </a:cubicBezTo>
                  <a:lnTo>
                    <a:pt x="14162" y="0"/>
                  </a:lnTo>
                  <a:cubicBezTo>
                    <a:pt x="13979" y="3510"/>
                    <a:pt x="13307" y="7154"/>
                    <a:pt x="15597" y="8503"/>
                  </a:cubicBezTo>
                  <a:cubicBezTo>
                    <a:pt x="17888" y="9852"/>
                    <a:pt x="20380" y="10270"/>
                    <a:pt x="21600" y="12414"/>
                  </a:cubicBezTo>
                  <a:cubicBezTo>
                    <a:pt x="14400" y="21108"/>
                    <a:pt x="7200" y="21600"/>
                    <a:pt x="0" y="12414"/>
                  </a:cubicBezTo>
                  <a:close/>
                  <a:moveTo>
                    <a:pt x="0" y="1241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" name="AutoShape 66"/>
            <p:cNvSpPr>
              <a:spLocks/>
            </p:cNvSpPr>
            <p:nvPr/>
          </p:nvSpPr>
          <p:spPr bwMode="auto">
            <a:xfrm>
              <a:off x="455" y="96"/>
              <a:ext cx="1361" cy="1454"/>
            </a:xfrm>
            <a:custGeom>
              <a:avLst/>
              <a:gdLst/>
              <a:ahLst/>
              <a:cxnLst/>
              <a:rect l="0" t="0" r="r" b="b"/>
              <a:pathLst>
                <a:path w="21499" h="21600">
                  <a:moveTo>
                    <a:pt x="20291" y="8594"/>
                  </a:moveTo>
                  <a:cubicBezTo>
                    <a:pt x="20896" y="9180"/>
                    <a:pt x="21263" y="9989"/>
                    <a:pt x="21416" y="10866"/>
                  </a:cubicBezTo>
                  <a:cubicBezTo>
                    <a:pt x="21550" y="11638"/>
                    <a:pt x="21521" y="12470"/>
                    <a:pt x="21344" y="13239"/>
                  </a:cubicBezTo>
                  <a:cubicBezTo>
                    <a:pt x="21161" y="14032"/>
                    <a:pt x="20817" y="14776"/>
                    <a:pt x="20328" y="15346"/>
                  </a:cubicBezTo>
                  <a:cubicBezTo>
                    <a:pt x="19941" y="15796"/>
                    <a:pt x="19466" y="16140"/>
                    <a:pt x="18908" y="16326"/>
                  </a:cubicBezTo>
                  <a:cubicBezTo>
                    <a:pt x="18120" y="17841"/>
                    <a:pt x="17025" y="19159"/>
                    <a:pt x="15650" y="20099"/>
                  </a:cubicBezTo>
                  <a:cubicBezTo>
                    <a:pt x="14273" y="21041"/>
                    <a:pt x="12631" y="21600"/>
                    <a:pt x="10750" y="21600"/>
                  </a:cubicBezTo>
                  <a:lnTo>
                    <a:pt x="10750" y="19903"/>
                  </a:lnTo>
                  <a:cubicBezTo>
                    <a:pt x="12232" y="19903"/>
                    <a:pt x="13519" y="19467"/>
                    <a:pt x="14592" y="18734"/>
                  </a:cubicBezTo>
                  <a:cubicBezTo>
                    <a:pt x="15804" y="17905"/>
                    <a:pt x="16763" y="16693"/>
                    <a:pt x="17437" y="15290"/>
                  </a:cubicBezTo>
                  <a:cubicBezTo>
                    <a:pt x="17552" y="15026"/>
                    <a:pt x="17806" y="14823"/>
                    <a:pt x="18127" y="14774"/>
                  </a:cubicBezTo>
                  <a:cubicBezTo>
                    <a:pt x="18429" y="14727"/>
                    <a:pt x="18698" y="14548"/>
                    <a:pt x="18924" y="14285"/>
                  </a:cubicBezTo>
                  <a:cubicBezTo>
                    <a:pt x="19231" y="13928"/>
                    <a:pt x="19453" y="13431"/>
                    <a:pt x="19580" y="12881"/>
                  </a:cubicBezTo>
                  <a:cubicBezTo>
                    <a:pt x="19712" y="12309"/>
                    <a:pt x="19735" y="11697"/>
                    <a:pt x="19638" y="11137"/>
                  </a:cubicBezTo>
                  <a:cubicBezTo>
                    <a:pt x="19529" y="10514"/>
                    <a:pt x="19277" y="9969"/>
                    <a:pt x="18867" y="9659"/>
                  </a:cubicBezTo>
                  <a:lnTo>
                    <a:pt x="18868" y="9658"/>
                  </a:lnTo>
                  <a:cubicBezTo>
                    <a:pt x="18684" y="9518"/>
                    <a:pt x="18558" y="9311"/>
                    <a:pt x="18536" y="9072"/>
                  </a:cubicBezTo>
                  <a:cubicBezTo>
                    <a:pt x="18334" y="6957"/>
                    <a:pt x="17537" y="4976"/>
                    <a:pt x="16076" y="3604"/>
                  </a:cubicBezTo>
                  <a:cubicBezTo>
                    <a:pt x="14828" y="2433"/>
                    <a:pt x="13070" y="1697"/>
                    <a:pt x="10750" y="1697"/>
                  </a:cubicBezTo>
                  <a:lnTo>
                    <a:pt x="10750" y="0"/>
                  </a:lnTo>
                  <a:cubicBezTo>
                    <a:pt x="13592" y="0"/>
                    <a:pt x="15773" y="928"/>
                    <a:pt x="17346" y="2404"/>
                  </a:cubicBezTo>
                  <a:cubicBezTo>
                    <a:pt x="19045" y="4000"/>
                    <a:pt x="20002" y="6225"/>
                    <a:pt x="20291" y="8594"/>
                  </a:cubicBezTo>
                  <a:close/>
                  <a:moveTo>
                    <a:pt x="10750" y="21600"/>
                  </a:moveTo>
                  <a:cubicBezTo>
                    <a:pt x="8870" y="21600"/>
                    <a:pt x="7227" y="21041"/>
                    <a:pt x="5850" y="20099"/>
                  </a:cubicBezTo>
                  <a:cubicBezTo>
                    <a:pt x="4475" y="19159"/>
                    <a:pt x="3380" y="17841"/>
                    <a:pt x="2592" y="16326"/>
                  </a:cubicBezTo>
                  <a:cubicBezTo>
                    <a:pt x="2033" y="16140"/>
                    <a:pt x="1559" y="15796"/>
                    <a:pt x="1172" y="15346"/>
                  </a:cubicBezTo>
                  <a:cubicBezTo>
                    <a:pt x="683" y="14776"/>
                    <a:pt x="339" y="14032"/>
                    <a:pt x="156" y="13239"/>
                  </a:cubicBezTo>
                  <a:cubicBezTo>
                    <a:pt x="-21" y="12470"/>
                    <a:pt x="-50" y="11638"/>
                    <a:pt x="85" y="10866"/>
                  </a:cubicBezTo>
                  <a:cubicBezTo>
                    <a:pt x="237" y="9989"/>
                    <a:pt x="604" y="9180"/>
                    <a:pt x="1209" y="8594"/>
                  </a:cubicBezTo>
                  <a:cubicBezTo>
                    <a:pt x="1498" y="6225"/>
                    <a:pt x="2454" y="4000"/>
                    <a:pt x="4154" y="2405"/>
                  </a:cubicBezTo>
                  <a:cubicBezTo>
                    <a:pt x="5727" y="928"/>
                    <a:pt x="7909" y="0"/>
                    <a:pt x="10750" y="0"/>
                  </a:cubicBezTo>
                  <a:lnTo>
                    <a:pt x="10750" y="1697"/>
                  </a:lnTo>
                  <a:cubicBezTo>
                    <a:pt x="8430" y="1697"/>
                    <a:pt x="6672" y="2433"/>
                    <a:pt x="5424" y="3604"/>
                  </a:cubicBezTo>
                  <a:cubicBezTo>
                    <a:pt x="3973" y="4968"/>
                    <a:pt x="3176" y="6932"/>
                    <a:pt x="2969" y="9031"/>
                  </a:cubicBezTo>
                  <a:cubicBezTo>
                    <a:pt x="2959" y="9267"/>
                    <a:pt x="2845" y="9499"/>
                    <a:pt x="2633" y="9659"/>
                  </a:cubicBezTo>
                  <a:cubicBezTo>
                    <a:pt x="2224" y="9969"/>
                    <a:pt x="1971" y="10514"/>
                    <a:pt x="1863" y="11137"/>
                  </a:cubicBezTo>
                  <a:cubicBezTo>
                    <a:pt x="1765" y="11697"/>
                    <a:pt x="1788" y="12308"/>
                    <a:pt x="1920" y="12882"/>
                  </a:cubicBezTo>
                  <a:cubicBezTo>
                    <a:pt x="2047" y="13431"/>
                    <a:pt x="2269" y="13928"/>
                    <a:pt x="2576" y="14285"/>
                  </a:cubicBezTo>
                  <a:cubicBezTo>
                    <a:pt x="2802" y="14548"/>
                    <a:pt x="3071" y="14727"/>
                    <a:pt x="3373" y="14774"/>
                  </a:cubicBezTo>
                  <a:lnTo>
                    <a:pt x="3373" y="14775"/>
                  </a:lnTo>
                  <a:cubicBezTo>
                    <a:pt x="3662" y="14819"/>
                    <a:pt x="3922" y="14994"/>
                    <a:pt x="4051" y="15264"/>
                  </a:cubicBezTo>
                  <a:cubicBezTo>
                    <a:pt x="4726" y="16678"/>
                    <a:pt x="5689" y="17900"/>
                    <a:pt x="6908" y="18734"/>
                  </a:cubicBezTo>
                  <a:cubicBezTo>
                    <a:pt x="7981" y="19467"/>
                    <a:pt x="9268" y="19903"/>
                    <a:pt x="10750" y="19903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" name="AutoShape 67"/>
            <p:cNvSpPr>
              <a:spLocks/>
            </p:cNvSpPr>
            <p:nvPr/>
          </p:nvSpPr>
          <p:spPr bwMode="auto">
            <a:xfrm>
              <a:off x="512" y="160"/>
              <a:ext cx="1246" cy="1340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0"/>
                    <a:pt x="4348" y="0"/>
                    <a:pt x="9952" y="0"/>
                  </a:cubicBezTo>
                  <a:cubicBezTo>
                    <a:pt x="15556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AutoShape 68"/>
            <p:cNvSpPr>
              <a:spLocks/>
            </p:cNvSpPr>
            <p:nvPr/>
          </p:nvSpPr>
          <p:spPr bwMode="auto">
            <a:xfrm>
              <a:off x="504" y="120"/>
              <a:ext cx="1271" cy="742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6"/>
                  </a:moveTo>
                  <a:cubicBezTo>
                    <a:pt x="6690" y="1180"/>
                    <a:pt x="3069" y="10214"/>
                    <a:pt x="3271" y="17635"/>
                  </a:cubicBezTo>
                  <a:cubicBezTo>
                    <a:pt x="3377" y="21518"/>
                    <a:pt x="3134" y="20507"/>
                    <a:pt x="2701" y="18447"/>
                  </a:cubicBezTo>
                  <a:cubicBezTo>
                    <a:pt x="2471" y="17350"/>
                    <a:pt x="2119" y="16270"/>
                    <a:pt x="1587" y="16266"/>
                  </a:cubicBezTo>
                  <a:cubicBezTo>
                    <a:pt x="1212" y="16264"/>
                    <a:pt x="935" y="16806"/>
                    <a:pt x="817" y="17214"/>
                  </a:cubicBezTo>
                  <a:cubicBezTo>
                    <a:pt x="515" y="18259"/>
                    <a:pt x="-124" y="17215"/>
                    <a:pt x="21" y="15314"/>
                  </a:cubicBezTo>
                  <a:cubicBezTo>
                    <a:pt x="474" y="9379"/>
                    <a:pt x="4178" y="1007"/>
                    <a:pt x="7992" y="231"/>
                  </a:cubicBezTo>
                  <a:cubicBezTo>
                    <a:pt x="9507" y="-76"/>
                    <a:pt x="12003" y="-82"/>
                    <a:pt x="13434" y="247"/>
                  </a:cubicBezTo>
                  <a:cubicBezTo>
                    <a:pt x="17223" y="1117"/>
                    <a:pt x="20881" y="9417"/>
                    <a:pt x="21331" y="15314"/>
                  </a:cubicBezTo>
                  <a:cubicBezTo>
                    <a:pt x="21476" y="17215"/>
                    <a:pt x="20836" y="18259"/>
                    <a:pt x="20535" y="17214"/>
                  </a:cubicBezTo>
                  <a:cubicBezTo>
                    <a:pt x="20417" y="16806"/>
                    <a:pt x="20141" y="16264"/>
                    <a:pt x="19765" y="16266"/>
                  </a:cubicBezTo>
                  <a:cubicBezTo>
                    <a:pt x="19233" y="16270"/>
                    <a:pt x="18881" y="17350"/>
                    <a:pt x="18651" y="18447"/>
                  </a:cubicBezTo>
                  <a:cubicBezTo>
                    <a:pt x="18219" y="20507"/>
                    <a:pt x="18015" y="21518"/>
                    <a:pt x="18120" y="17635"/>
                  </a:cubicBezTo>
                  <a:cubicBezTo>
                    <a:pt x="18321" y="10274"/>
                    <a:pt x="14718" y="1327"/>
                    <a:pt x="10904" y="1049"/>
                  </a:cubicBezTo>
                  <a:lnTo>
                    <a:pt x="10543" y="1046"/>
                  </a:lnTo>
                  <a:close/>
                  <a:moveTo>
                    <a:pt x="10543" y="104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AutoShape 69"/>
            <p:cNvSpPr>
              <a:spLocks/>
            </p:cNvSpPr>
            <p:nvPr/>
          </p:nvSpPr>
          <p:spPr bwMode="auto">
            <a:xfrm>
              <a:off x="664" y="80"/>
              <a:ext cx="1014" cy="664"/>
            </a:xfrm>
            <a:custGeom>
              <a:avLst/>
              <a:gdLst/>
              <a:ahLst/>
              <a:cxnLst/>
              <a:rect l="0" t="0" r="r" b="b"/>
              <a:pathLst>
                <a:path w="17965" h="21595">
                  <a:moveTo>
                    <a:pt x="557" y="21595"/>
                  </a:moveTo>
                  <a:cubicBezTo>
                    <a:pt x="366" y="172"/>
                    <a:pt x="16745" y="2456"/>
                    <a:pt x="16354" y="21554"/>
                  </a:cubicBezTo>
                  <a:cubicBezTo>
                    <a:pt x="20523" y="12277"/>
                    <a:pt x="16146" y="5"/>
                    <a:pt x="8419" y="0"/>
                  </a:cubicBezTo>
                  <a:cubicBezTo>
                    <a:pt x="691" y="-5"/>
                    <a:pt x="-1077" y="11959"/>
                    <a:pt x="557" y="21595"/>
                  </a:cubicBezTo>
                  <a:close/>
                  <a:moveTo>
                    <a:pt x="557" y="215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9" name="AutoShape 70"/>
            <p:cNvSpPr>
              <a:spLocks/>
            </p:cNvSpPr>
            <p:nvPr/>
          </p:nvSpPr>
          <p:spPr bwMode="auto">
            <a:xfrm>
              <a:off x="687" y="104"/>
              <a:ext cx="1094" cy="906"/>
            </a:xfrm>
            <a:custGeom>
              <a:avLst/>
              <a:gdLst/>
              <a:ahLst/>
              <a:cxnLst/>
              <a:rect l="0" t="0" r="r" b="b"/>
              <a:pathLst>
                <a:path w="19064" h="18913">
                  <a:moveTo>
                    <a:pt x="13055" y="4970"/>
                  </a:moveTo>
                  <a:cubicBezTo>
                    <a:pt x="17945" y="9566"/>
                    <a:pt x="20332" y="15300"/>
                    <a:pt x="18386" y="17778"/>
                  </a:cubicBezTo>
                  <a:cubicBezTo>
                    <a:pt x="16441" y="20256"/>
                    <a:pt x="10900" y="18539"/>
                    <a:pt x="6009" y="13942"/>
                  </a:cubicBezTo>
                  <a:cubicBezTo>
                    <a:pt x="1119" y="9346"/>
                    <a:pt x="-1268" y="3611"/>
                    <a:pt x="678" y="1133"/>
                  </a:cubicBezTo>
                  <a:cubicBezTo>
                    <a:pt x="2623" y="-1344"/>
                    <a:pt x="8164" y="373"/>
                    <a:pt x="13055" y="4970"/>
                  </a:cubicBezTo>
                  <a:close/>
                  <a:moveTo>
                    <a:pt x="13055" y="497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AutoShape 71"/>
            <p:cNvSpPr>
              <a:spLocks/>
            </p:cNvSpPr>
            <p:nvPr/>
          </p:nvSpPr>
          <p:spPr bwMode="auto">
            <a:xfrm>
              <a:off x="632" y="279"/>
              <a:ext cx="498" cy="547"/>
            </a:xfrm>
            <a:custGeom>
              <a:avLst/>
              <a:gdLst/>
              <a:ahLst/>
              <a:cxnLst/>
              <a:rect l="0" t="0" r="r" b="b"/>
              <a:pathLst>
                <a:path w="18349" h="19457">
                  <a:moveTo>
                    <a:pt x="2579" y="2895"/>
                  </a:moveTo>
                  <a:cubicBezTo>
                    <a:pt x="-1817" y="7931"/>
                    <a:pt x="366" y="19088"/>
                    <a:pt x="2114" y="19457"/>
                  </a:cubicBezTo>
                  <a:cubicBezTo>
                    <a:pt x="3551" y="14389"/>
                    <a:pt x="5070" y="12296"/>
                    <a:pt x="9467" y="7259"/>
                  </a:cubicBezTo>
                  <a:cubicBezTo>
                    <a:pt x="13863" y="2222"/>
                    <a:pt x="19783" y="1584"/>
                    <a:pt x="18035" y="1216"/>
                  </a:cubicBezTo>
                  <a:cubicBezTo>
                    <a:pt x="16286" y="848"/>
                    <a:pt x="6975" y="-2143"/>
                    <a:pt x="2579" y="2895"/>
                  </a:cubicBezTo>
                  <a:close/>
                  <a:moveTo>
                    <a:pt x="2579" y="289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" name="Group 82"/>
          <p:cNvGrpSpPr>
            <a:grpSpLocks/>
          </p:cNvGrpSpPr>
          <p:nvPr/>
        </p:nvGrpSpPr>
        <p:grpSpPr bwMode="auto">
          <a:xfrm>
            <a:off x="8507443" y="5499348"/>
            <a:ext cx="1239100" cy="1358653"/>
            <a:chOff x="0" y="0"/>
            <a:chExt cx="2332" cy="2557"/>
          </a:xfrm>
        </p:grpSpPr>
        <p:sp>
          <p:nvSpPr>
            <p:cNvPr id="82" name="AutoShape 73"/>
            <p:cNvSpPr>
              <a:spLocks/>
            </p:cNvSpPr>
            <p:nvPr/>
          </p:nvSpPr>
          <p:spPr bwMode="auto">
            <a:xfrm>
              <a:off x="0" y="1232"/>
              <a:ext cx="2332" cy="1325"/>
            </a:xfrm>
            <a:custGeom>
              <a:avLst/>
              <a:gdLst/>
              <a:ahLst/>
              <a:cxnLst/>
              <a:rect l="0" t="0" r="r" b="b"/>
              <a:pathLst>
                <a:path w="21443" h="21600">
                  <a:moveTo>
                    <a:pt x="722" y="21600"/>
                  </a:moveTo>
                  <a:cubicBezTo>
                    <a:pt x="297" y="20402"/>
                    <a:pt x="18" y="19184"/>
                    <a:pt x="1" y="18027"/>
                  </a:cubicBezTo>
                  <a:cubicBezTo>
                    <a:pt x="-79" y="12668"/>
                    <a:pt x="3517" y="12181"/>
                    <a:pt x="6073" y="10394"/>
                  </a:cubicBezTo>
                  <a:cubicBezTo>
                    <a:pt x="8630" y="8608"/>
                    <a:pt x="7454" y="4177"/>
                    <a:pt x="7432" y="0"/>
                  </a:cubicBezTo>
                  <a:lnTo>
                    <a:pt x="14010" y="0"/>
                  </a:lnTo>
                  <a:cubicBezTo>
                    <a:pt x="13987" y="4177"/>
                    <a:pt x="12812" y="8608"/>
                    <a:pt x="15369" y="10394"/>
                  </a:cubicBezTo>
                  <a:cubicBezTo>
                    <a:pt x="17925" y="12181"/>
                    <a:pt x="21521" y="12668"/>
                    <a:pt x="21441" y="18027"/>
                  </a:cubicBezTo>
                  <a:cubicBezTo>
                    <a:pt x="21424" y="19184"/>
                    <a:pt x="21146" y="20402"/>
                    <a:pt x="20720" y="21600"/>
                  </a:cubicBezTo>
                  <a:lnTo>
                    <a:pt x="722" y="21600"/>
                  </a:lnTo>
                  <a:close/>
                  <a:moveTo>
                    <a:pt x="722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" name="AutoShape 74"/>
            <p:cNvSpPr>
              <a:spLocks/>
            </p:cNvSpPr>
            <p:nvPr/>
          </p:nvSpPr>
          <p:spPr bwMode="auto">
            <a:xfrm>
              <a:off x="88" y="1320"/>
              <a:ext cx="2157" cy="1231"/>
            </a:xfrm>
            <a:custGeom>
              <a:avLst/>
              <a:gdLst/>
              <a:ahLst/>
              <a:cxnLst/>
              <a:rect l="0" t="0" r="r" b="b"/>
              <a:pathLst>
                <a:path w="20610" h="21600">
                  <a:moveTo>
                    <a:pt x="872" y="14455"/>
                  </a:moveTo>
                  <a:cubicBezTo>
                    <a:pt x="1901" y="12592"/>
                    <a:pt x="4090" y="11916"/>
                    <a:pt x="6047" y="10649"/>
                  </a:cubicBezTo>
                  <a:cubicBezTo>
                    <a:pt x="8003" y="9381"/>
                    <a:pt x="8283" y="3865"/>
                    <a:pt x="8127" y="566"/>
                  </a:cubicBezTo>
                  <a:lnTo>
                    <a:pt x="12494" y="0"/>
                  </a:lnTo>
                  <a:cubicBezTo>
                    <a:pt x="12338" y="3299"/>
                    <a:pt x="12452" y="9183"/>
                    <a:pt x="14408" y="10649"/>
                  </a:cubicBezTo>
                  <a:cubicBezTo>
                    <a:pt x="16365" y="12114"/>
                    <a:pt x="18556" y="12570"/>
                    <a:pt x="19740" y="14330"/>
                  </a:cubicBezTo>
                  <a:cubicBezTo>
                    <a:pt x="21047" y="16274"/>
                    <a:pt x="20685" y="19175"/>
                    <a:pt x="19933" y="21600"/>
                  </a:cubicBezTo>
                  <a:lnTo>
                    <a:pt x="740" y="21569"/>
                  </a:lnTo>
                  <a:cubicBezTo>
                    <a:pt x="40" y="19048"/>
                    <a:pt x="-553" y="17035"/>
                    <a:pt x="872" y="14455"/>
                  </a:cubicBezTo>
                  <a:close/>
                  <a:moveTo>
                    <a:pt x="872" y="1445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AutoShape 75"/>
            <p:cNvSpPr>
              <a:spLocks/>
            </p:cNvSpPr>
            <p:nvPr/>
          </p:nvSpPr>
          <p:spPr bwMode="auto">
            <a:xfrm>
              <a:off x="728" y="1664"/>
              <a:ext cx="891" cy="74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6305" y="19449"/>
                    <a:pt x="751" y="15740"/>
                    <a:pt x="0" y="7820"/>
                  </a:cubicBezTo>
                  <a:cubicBezTo>
                    <a:pt x="2561" y="6734"/>
                    <a:pt x="3989" y="3771"/>
                    <a:pt x="4717" y="406"/>
                  </a:cubicBezTo>
                  <a:cubicBezTo>
                    <a:pt x="6623" y="143"/>
                    <a:pt x="8669" y="0"/>
                    <a:pt x="10800" y="0"/>
                  </a:cubicBezTo>
                  <a:cubicBezTo>
                    <a:pt x="12930" y="0"/>
                    <a:pt x="14977" y="143"/>
                    <a:pt x="16883" y="406"/>
                  </a:cubicBezTo>
                  <a:cubicBezTo>
                    <a:pt x="17611" y="3771"/>
                    <a:pt x="19039" y="6734"/>
                    <a:pt x="21600" y="7820"/>
                  </a:cubicBezTo>
                  <a:cubicBezTo>
                    <a:pt x="20848" y="15740"/>
                    <a:pt x="15294" y="1944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AutoShape 76"/>
            <p:cNvSpPr>
              <a:spLocks/>
            </p:cNvSpPr>
            <p:nvPr/>
          </p:nvSpPr>
          <p:spPr bwMode="auto">
            <a:xfrm>
              <a:off x="479" y="280"/>
              <a:ext cx="1382" cy="1478"/>
            </a:xfrm>
            <a:custGeom>
              <a:avLst/>
              <a:gdLst/>
              <a:ahLst/>
              <a:cxnLst/>
              <a:rect l="0" t="0" r="r" b="b"/>
              <a:pathLst>
                <a:path w="21500" h="21600">
                  <a:moveTo>
                    <a:pt x="20284" y="8622"/>
                  </a:moveTo>
                  <a:cubicBezTo>
                    <a:pt x="20894" y="9199"/>
                    <a:pt x="21264" y="10007"/>
                    <a:pt x="21416" y="10885"/>
                  </a:cubicBezTo>
                  <a:cubicBezTo>
                    <a:pt x="21550" y="11651"/>
                    <a:pt x="21521" y="12477"/>
                    <a:pt x="21345" y="13241"/>
                  </a:cubicBezTo>
                  <a:cubicBezTo>
                    <a:pt x="21164" y="14026"/>
                    <a:pt x="20824" y="14761"/>
                    <a:pt x="20342" y="15323"/>
                  </a:cubicBezTo>
                  <a:cubicBezTo>
                    <a:pt x="19954" y="15774"/>
                    <a:pt x="19476" y="16115"/>
                    <a:pt x="18913" y="16291"/>
                  </a:cubicBezTo>
                  <a:cubicBezTo>
                    <a:pt x="18123" y="17825"/>
                    <a:pt x="17021" y="19158"/>
                    <a:pt x="15634" y="20105"/>
                  </a:cubicBezTo>
                  <a:cubicBezTo>
                    <a:pt x="14262" y="21043"/>
                    <a:pt x="12625" y="21600"/>
                    <a:pt x="10750" y="21600"/>
                  </a:cubicBezTo>
                  <a:lnTo>
                    <a:pt x="10750" y="20114"/>
                  </a:lnTo>
                  <a:cubicBezTo>
                    <a:pt x="12276" y="20114"/>
                    <a:pt x="13601" y="19665"/>
                    <a:pt x="14707" y="18910"/>
                  </a:cubicBezTo>
                  <a:cubicBezTo>
                    <a:pt x="15952" y="18059"/>
                    <a:pt x="16935" y="16817"/>
                    <a:pt x="17626" y="15380"/>
                  </a:cubicBezTo>
                  <a:cubicBezTo>
                    <a:pt x="17726" y="15149"/>
                    <a:pt x="17949" y="14971"/>
                    <a:pt x="18230" y="14928"/>
                  </a:cubicBezTo>
                  <a:cubicBezTo>
                    <a:pt x="18568" y="14877"/>
                    <a:pt x="18865" y="14680"/>
                    <a:pt x="19111" y="14394"/>
                  </a:cubicBezTo>
                  <a:cubicBezTo>
                    <a:pt x="19434" y="14018"/>
                    <a:pt x="19667" y="13499"/>
                    <a:pt x="19799" y="12928"/>
                  </a:cubicBezTo>
                  <a:cubicBezTo>
                    <a:pt x="19935" y="12335"/>
                    <a:pt x="19959" y="11702"/>
                    <a:pt x="19858" y="11123"/>
                  </a:cubicBezTo>
                  <a:cubicBezTo>
                    <a:pt x="19744" y="10466"/>
                    <a:pt x="19474" y="9891"/>
                    <a:pt x="19035" y="9558"/>
                  </a:cubicBezTo>
                  <a:lnTo>
                    <a:pt x="19036" y="9557"/>
                  </a:lnTo>
                  <a:cubicBezTo>
                    <a:pt x="18874" y="9435"/>
                    <a:pt x="18764" y="9253"/>
                    <a:pt x="18745" y="9044"/>
                  </a:cubicBezTo>
                  <a:cubicBezTo>
                    <a:pt x="18538" y="6882"/>
                    <a:pt x="17721" y="4854"/>
                    <a:pt x="16222" y="3447"/>
                  </a:cubicBezTo>
                  <a:cubicBezTo>
                    <a:pt x="14938" y="2243"/>
                    <a:pt x="13132" y="1486"/>
                    <a:pt x="10750" y="1486"/>
                  </a:cubicBezTo>
                  <a:lnTo>
                    <a:pt x="10750" y="0"/>
                  </a:lnTo>
                  <a:cubicBezTo>
                    <a:pt x="13589" y="0"/>
                    <a:pt x="15767" y="925"/>
                    <a:pt x="17335" y="2396"/>
                  </a:cubicBezTo>
                  <a:cubicBezTo>
                    <a:pt x="19043" y="3998"/>
                    <a:pt x="20000" y="6238"/>
                    <a:pt x="20284" y="8622"/>
                  </a:cubicBezTo>
                  <a:close/>
                  <a:moveTo>
                    <a:pt x="10750" y="21600"/>
                  </a:moveTo>
                  <a:cubicBezTo>
                    <a:pt x="8875" y="21600"/>
                    <a:pt x="7238" y="21043"/>
                    <a:pt x="5866" y="20105"/>
                  </a:cubicBezTo>
                  <a:cubicBezTo>
                    <a:pt x="4479" y="19158"/>
                    <a:pt x="3378" y="17825"/>
                    <a:pt x="2587" y="16291"/>
                  </a:cubicBezTo>
                  <a:cubicBezTo>
                    <a:pt x="2024" y="16115"/>
                    <a:pt x="1546" y="15773"/>
                    <a:pt x="1158" y="15322"/>
                  </a:cubicBezTo>
                  <a:cubicBezTo>
                    <a:pt x="676" y="14761"/>
                    <a:pt x="336" y="14026"/>
                    <a:pt x="155" y="13241"/>
                  </a:cubicBezTo>
                  <a:cubicBezTo>
                    <a:pt x="-21" y="12477"/>
                    <a:pt x="-50" y="11651"/>
                    <a:pt x="84" y="10885"/>
                  </a:cubicBezTo>
                  <a:cubicBezTo>
                    <a:pt x="237" y="10007"/>
                    <a:pt x="606" y="9199"/>
                    <a:pt x="1216" y="8622"/>
                  </a:cubicBezTo>
                  <a:cubicBezTo>
                    <a:pt x="1500" y="6238"/>
                    <a:pt x="2457" y="3999"/>
                    <a:pt x="4165" y="2397"/>
                  </a:cubicBezTo>
                  <a:cubicBezTo>
                    <a:pt x="5734" y="925"/>
                    <a:pt x="7911" y="0"/>
                    <a:pt x="10750" y="0"/>
                  </a:cubicBezTo>
                  <a:lnTo>
                    <a:pt x="10750" y="1486"/>
                  </a:lnTo>
                  <a:cubicBezTo>
                    <a:pt x="8369" y="1486"/>
                    <a:pt x="6562" y="2243"/>
                    <a:pt x="5278" y="3447"/>
                  </a:cubicBezTo>
                  <a:cubicBezTo>
                    <a:pt x="3787" y="4846"/>
                    <a:pt x="2971" y="6859"/>
                    <a:pt x="2759" y="9008"/>
                  </a:cubicBezTo>
                  <a:cubicBezTo>
                    <a:pt x="2751" y="9215"/>
                    <a:pt x="2651" y="9418"/>
                    <a:pt x="2465" y="9558"/>
                  </a:cubicBezTo>
                  <a:cubicBezTo>
                    <a:pt x="2026" y="9891"/>
                    <a:pt x="1757" y="10466"/>
                    <a:pt x="1642" y="11122"/>
                  </a:cubicBezTo>
                  <a:cubicBezTo>
                    <a:pt x="1541" y="11702"/>
                    <a:pt x="1565" y="12335"/>
                    <a:pt x="1701" y="12927"/>
                  </a:cubicBezTo>
                  <a:cubicBezTo>
                    <a:pt x="1833" y="13499"/>
                    <a:pt x="2067" y="14018"/>
                    <a:pt x="2389" y="14393"/>
                  </a:cubicBezTo>
                  <a:cubicBezTo>
                    <a:pt x="2635" y="14680"/>
                    <a:pt x="2933" y="14877"/>
                    <a:pt x="3270" y="14928"/>
                  </a:cubicBezTo>
                  <a:lnTo>
                    <a:pt x="3270" y="14929"/>
                  </a:lnTo>
                  <a:cubicBezTo>
                    <a:pt x="3523" y="14968"/>
                    <a:pt x="3752" y="15121"/>
                    <a:pt x="3864" y="15358"/>
                  </a:cubicBezTo>
                  <a:cubicBezTo>
                    <a:pt x="4556" y="16804"/>
                    <a:pt x="5542" y="18055"/>
                    <a:pt x="6794" y="18910"/>
                  </a:cubicBezTo>
                  <a:cubicBezTo>
                    <a:pt x="7899" y="19665"/>
                    <a:pt x="9225" y="20114"/>
                    <a:pt x="10750" y="20114"/>
                  </a:cubicBezTo>
                  <a:lnTo>
                    <a:pt x="10750" y="21600"/>
                  </a:lnTo>
                  <a:close/>
                  <a:moveTo>
                    <a:pt x="10750" y="21600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AutoShape 77"/>
            <p:cNvSpPr>
              <a:spLocks/>
            </p:cNvSpPr>
            <p:nvPr/>
          </p:nvSpPr>
          <p:spPr bwMode="auto">
            <a:xfrm>
              <a:off x="528" y="328"/>
              <a:ext cx="1280" cy="1376"/>
            </a:xfrm>
            <a:custGeom>
              <a:avLst/>
              <a:gdLst/>
              <a:ahLst/>
              <a:cxnLst/>
              <a:rect l="0" t="0" r="r" b="b"/>
              <a:pathLst>
                <a:path w="19904" h="21600">
                  <a:moveTo>
                    <a:pt x="18725" y="8846"/>
                  </a:moveTo>
                  <a:cubicBezTo>
                    <a:pt x="20752" y="10496"/>
                    <a:pt x="20039" y="15608"/>
                    <a:pt x="17553" y="16019"/>
                  </a:cubicBezTo>
                  <a:cubicBezTo>
                    <a:pt x="16134" y="19209"/>
                    <a:pt x="13527" y="21600"/>
                    <a:pt x="9952" y="21600"/>
                  </a:cubicBezTo>
                  <a:cubicBezTo>
                    <a:pt x="6377" y="21600"/>
                    <a:pt x="3770" y="19209"/>
                    <a:pt x="2351" y="16019"/>
                  </a:cubicBezTo>
                  <a:cubicBezTo>
                    <a:pt x="-135" y="15608"/>
                    <a:pt x="-848" y="10496"/>
                    <a:pt x="1179" y="8846"/>
                  </a:cubicBezTo>
                  <a:cubicBezTo>
                    <a:pt x="1594" y="4170"/>
                    <a:pt x="4347" y="0"/>
                    <a:pt x="9952" y="0"/>
                  </a:cubicBezTo>
                  <a:cubicBezTo>
                    <a:pt x="15557" y="0"/>
                    <a:pt x="18310" y="4170"/>
                    <a:pt x="18725" y="8846"/>
                  </a:cubicBezTo>
                  <a:close/>
                  <a:moveTo>
                    <a:pt x="18725" y="884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AutoShape 78"/>
            <p:cNvSpPr>
              <a:spLocks/>
            </p:cNvSpPr>
            <p:nvPr/>
          </p:nvSpPr>
          <p:spPr bwMode="auto">
            <a:xfrm>
              <a:off x="511" y="287"/>
              <a:ext cx="1306" cy="763"/>
            </a:xfrm>
            <a:custGeom>
              <a:avLst/>
              <a:gdLst/>
              <a:ahLst/>
              <a:cxnLst/>
              <a:rect l="0" t="0" r="r" b="b"/>
              <a:pathLst>
                <a:path w="21352" h="20270">
                  <a:moveTo>
                    <a:pt x="10543" y="1045"/>
                  </a:moveTo>
                  <a:cubicBezTo>
                    <a:pt x="6690" y="1180"/>
                    <a:pt x="3069" y="10213"/>
                    <a:pt x="3271" y="17634"/>
                  </a:cubicBezTo>
                  <a:cubicBezTo>
                    <a:pt x="3376" y="21517"/>
                    <a:pt x="3133" y="20506"/>
                    <a:pt x="2701" y="18445"/>
                  </a:cubicBezTo>
                  <a:cubicBezTo>
                    <a:pt x="2471" y="17349"/>
                    <a:pt x="2119" y="16268"/>
                    <a:pt x="1587" y="16265"/>
                  </a:cubicBezTo>
                  <a:cubicBezTo>
                    <a:pt x="1211" y="16263"/>
                    <a:pt x="935" y="16805"/>
                    <a:pt x="817" y="17213"/>
                  </a:cubicBezTo>
                  <a:cubicBezTo>
                    <a:pt x="515" y="18258"/>
                    <a:pt x="-124" y="17214"/>
                    <a:pt x="21" y="15313"/>
                  </a:cubicBezTo>
                  <a:cubicBezTo>
                    <a:pt x="474" y="9378"/>
                    <a:pt x="4177" y="1007"/>
                    <a:pt x="7992" y="231"/>
                  </a:cubicBezTo>
                  <a:cubicBezTo>
                    <a:pt x="9507" y="-77"/>
                    <a:pt x="12003" y="-83"/>
                    <a:pt x="13434" y="246"/>
                  </a:cubicBezTo>
                  <a:cubicBezTo>
                    <a:pt x="17223" y="1116"/>
                    <a:pt x="20881" y="9417"/>
                    <a:pt x="21331" y="15313"/>
                  </a:cubicBezTo>
                  <a:cubicBezTo>
                    <a:pt x="21476" y="17214"/>
                    <a:pt x="20836" y="18258"/>
                    <a:pt x="20535" y="17213"/>
                  </a:cubicBezTo>
                  <a:cubicBezTo>
                    <a:pt x="20417" y="16805"/>
                    <a:pt x="20140" y="16263"/>
                    <a:pt x="19765" y="16265"/>
                  </a:cubicBezTo>
                  <a:cubicBezTo>
                    <a:pt x="19233" y="16268"/>
                    <a:pt x="18881" y="17349"/>
                    <a:pt x="18651" y="18445"/>
                  </a:cubicBezTo>
                  <a:cubicBezTo>
                    <a:pt x="18218" y="20506"/>
                    <a:pt x="18015" y="21517"/>
                    <a:pt x="18120" y="17634"/>
                  </a:cubicBezTo>
                  <a:cubicBezTo>
                    <a:pt x="18320" y="10273"/>
                    <a:pt x="14718" y="1327"/>
                    <a:pt x="10904" y="1048"/>
                  </a:cubicBezTo>
                  <a:lnTo>
                    <a:pt x="10543" y="1045"/>
                  </a:lnTo>
                  <a:close/>
                  <a:moveTo>
                    <a:pt x="10543" y="1045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8" name="AutoShape 79"/>
            <p:cNvSpPr>
              <a:spLocks/>
            </p:cNvSpPr>
            <p:nvPr/>
          </p:nvSpPr>
          <p:spPr bwMode="auto">
            <a:xfrm>
              <a:off x="679" y="248"/>
              <a:ext cx="1042" cy="683"/>
            </a:xfrm>
            <a:custGeom>
              <a:avLst/>
              <a:gdLst/>
              <a:ahLst/>
              <a:cxnLst/>
              <a:rect l="0" t="0" r="r" b="b"/>
              <a:pathLst>
                <a:path w="17965" h="21596">
                  <a:moveTo>
                    <a:pt x="558" y="21596"/>
                  </a:moveTo>
                  <a:cubicBezTo>
                    <a:pt x="528" y="18301"/>
                    <a:pt x="783" y="15450"/>
                    <a:pt x="1525" y="13370"/>
                  </a:cubicBezTo>
                  <a:cubicBezTo>
                    <a:pt x="2242" y="11356"/>
                    <a:pt x="2980" y="10355"/>
                    <a:pt x="5065" y="11359"/>
                  </a:cubicBezTo>
                  <a:cubicBezTo>
                    <a:pt x="6077" y="11847"/>
                    <a:pt x="7300" y="12132"/>
                    <a:pt x="8617" y="12132"/>
                  </a:cubicBezTo>
                  <a:cubicBezTo>
                    <a:pt x="9940" y="12132"/>
                    <a:pt x="11168" y="11845"/>
                    <a:pt x="12183" y="11352"/>
                  </a:cubicBezTo>
                  <a:cubicBezTo>
                    <a:pt x="14000" y="10471"/>
                    <a:pt x="14469" y="11322"/>
                    <a:pt x="15203" y="13127"/>
                  </a:cubicBezTo>
                  <a:cubicBezTo>
                    <a:pt x="16076" y="15279"/>
                    <a:pt x="16423" y="18220"/>
                    <a:pt x="16355" y="21555"/>
                  </a:cubicBezTo>
                  <a:cubicBezTo>
                    <a:pt x="20524" y="12278"/>
                    <a:pt x="16147" y="5"/>
                    <a:pt x="8420" y="0"/>
                  </a:cubicBezTo>
                  <a:cubicBezTo>
                    <a:pt x="692" y="-4"/>
                    <a:pt x="-1076" y="11960"/>
                    <a:pt x="558" y="21596"/>
                  </a:cubicBezTo>
                  <a:close/>
                  <a:moveTo>
                    <a:pt x="558" y="2159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9" name="AutoShape 80"/>
            <p:cNvSpPr>
              <a:spLocks/>
            </p:cNvSpPr>
            <p:nvPr/>
          </p:nvSpPr>
          <p:spPr bwMode="auto">
            <a:xfrm>
              <a:off x="856" y="0"/>
              <a:ext cx="412" cy="497"/>
            </a:xfrm>
            <a:custGeom>
              <a:avLst/>
              <a:gdLst/>
              <a:ahLst/>
              <a:cxnLst/>
              <a:rect l="0" t="0" r="r" b="b"/>
              <a:pathLst>
                <a:path w="15042" h="18783">
                  <a:moveTo>
                    <a:pt x="2710" y="10676"/>
                  </a:moveTo>
                  <a:cubicBezTo>
                    <a:pt x="7002" y="9101"/>
                    <a:pt x="12537" y="4976"/>
                    <a:pt x="10769" y="0"/>
                  </a:cubicBezTo>
                  <a:cubicBezTo>
                    <a:pt x="14199" y="334"/>
                    <a:pt x="18917" y="9335"/>
                    <a:pt x="9541" y="15467"/>
                  </a:cubicBezTo>
                  <a:cubicBezTo>
                    <a:pt x="166" y="21600"/>
                    <a:pt x="-2683" y="18777"/>
                    <a:pt x="2710" y="10676"/>
                  </a:cubicBezTo>
                  <a:close/>
                  <a:moveTo>
                    <a:pt x="2710" y="10676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0" name="AutoShape 81"/>
            <p:cNvSpPr>
              <a:spLocks/>
            </p:cNvSpPr>
            <p:nvPr/>
          </p:nvSpPr>
          <p:spPr bwMode="auto">
            <a:xfrm>
              <a:off x="911" y="40"/>
              <a:ext cx="485" cy="403"/>
            </a:xfrm>
            <a:custGeom>
              <a:avLst/>
              <a:gdLst/>
              <a:ahLst/>
              <a:cxnLst/>
              <a:rect l="0" t="0" r="r" b="b"/>
              <a:pathLst>
                <a:path w="16195" h="19351">
                  <a:moveTo>
                    <a:pt x="5047" y="10281"/>
                  </a:moveTo>
                  <a:cubicBezTo>
                    <a:pt x="10204" y="10368"/>
                    <a:pt x="14476" y="8818"/>
                    <a:pt x="14061" y="0"/>
                  </a:cubicBezTo>
                  <a:cubicBezTo>
                    <a:pt x="16603" y="1347"/>
                    <a:pt x="18789" y="14950"/>
                    <a:pt x="8687" y="18275"/>
                  </a:cubicBezTo>
                  <a:cubicBezTo>
                    <a:pt x="-1416" y="21600"/>
                    <a:pt x="-2811" y="16742"/>
                    <a:pt x="5047" y="10281"/>
                  </a:cubicBezTo>
                  <a:close/>
                  <a:moveTo>
                    <a:pt x="5047" y="10281"/>
                  </a:move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Freeform 6"/>
          <p:cNvSpPr>
            <a:spLocks noEditPoints="1"/>
          </p:cNvSpPr>
          <p:nvPr/>
        </p:nvSpPr>
        <p:spPr bwMode="auto">
          <a:xfrm>
            <a:off x="10976567" y="4260123"/>
            <a:ext cx="676568" cy="2515485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320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20" grpId="0"/>
      <p:bldP spid="22" grpId="0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4427549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Project Description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02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9675" y="1558259"/>
            <a:ext cx="9312509" cy="9856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en-US" sz="2000" dirty="0" smtClean="0">
                <a:latin typeface="linea-arrows-10" charset="0"/>
                <a:ea typeface="linea-arrows-10" charset="0"/>
                <a:cs typeface="linea-arrows-10" charset="0"/>
              </a:rPr>
              <a:t> 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Earlier there was a problem that security guard was not available during duty hours and in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result we observe the attack on different universities,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Moreover a person find him here-there where he was gone and it is also time wasting.</a:t>
            </a:r>
          </a:p>
          <a:p>
            <a:pPr algn="just">
              <a:lnSpc>
                <a:spcPts val="2460"/>
              </a:lnSpc>
            </a:pPr>
            <a:endParaRPr lang="en-US" sz="2000" dirty="0" smtClean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67" y="4039067"/>
            <a:ext cx="7683633" cy="2818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39676" y="2777683"/>
            <a:ext cx="9312510" cy="168504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 </a:t>
            </a:r>
            <a:r>
              <a:rPr lang="en-US" sz="2000" b="1" dirty="0">
                <a:latin typeface="Roboto Condensed Light" charset="0"/>
                <a:ea typeface="Roboto Condensed Light" charset="0"/>
                <a:cs typeface="Roboto Condensed Light" charset="0"/>
              </a:rPr>
              <a:t>FYP Objectives</a:t>
            </a:r>
          </a:p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	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Improve and enhance Security System.</a:t>
            </a:r>
          </a:p>
          <a:p>
            <a:pPr algn="just">
              <a:lnSpc>
                <a:spcPts val="2460"/>
              </a:lnSpc>
            </a:pP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Track location and keep record of Security Guard.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1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4427549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FYP Scope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03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7" y="2792254"/>
            <a:ext cx="8472009" cy="2574118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523151" y="1385543"/>
            <a:ext cx="9488356" cy="13302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The main objective of this project is to design and implement a system that will capture images with live video through surveillance camera,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using </a:t>
            </a:r>
            <a:r>
              <a:rPr lang="en-US" sz="2000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JavaCV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it will recognize security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guard face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and if he will exits/move from the limits of surveillance camera then it will indicate or displayed a message.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23151" y="5475137"/>
            <a:ext cx="9488356" cy="7516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For GPS Tracking system we are using “</a:t>
            </a:r>
            <a:r>
              <a:rPr lang="en-US" sz="2000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Traccar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” Software. It reports location using Tracking Chip and alternatively Smart Phone can also be use.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ct val="10000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Project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Plan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04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676" y="1248047"/>
            <a:ext cx="9312509" cy="5357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Project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Plan can be seen in this Gantt Chart.</a:t>
            </a: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93760" y="6379540"/>
            <a:ext cx="2342239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60"/>
              </a:lnSpc>
            </a:pPr>
            <a:r>
              <a:rPr lang="en-US" sz="16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Note: Dates are Tentative.</a:t>
            </a:r>
            <a:endParaRPr lang="en-US" sz="16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334131" y="1604670"/>
            <a:ext cx="8323597" cy="46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Project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Plan (Cont’d)</a:t>
            </a:r>
          </a:p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04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676" y="1248046"/>
            <a:ext cx="9312509" cy="195235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Approximate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work (Face Recognition)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completion till </a:t>
            </a:r>
            <a:r>
              <a:rPr lang="en-US" b="1" dirty="0">
                <a:latin typeface="Roboto Condensed Light" charset="0"/>
                <a:ea typeface="Roboto Condensed Light" charset="0"/>
                <a:cs typeface="Roboto Condensed Light" charset="0"/>
              </a:rPr>
              <a:t>Progress Evaluation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(Before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Mid-Term of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8th Semester).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marL="0" lvl="2" indent="0" algn="just">
              <a:lnSpc>
                <a:spcPts val="2460"/>
              </a:lnSpc>
              <a:spcBef>
                <a:spcPts val="1000"/>
              </a:spcBef>
              <a:buNone/>
            </a:pPr>
            <a:r>
              <a:rPr lang="en-US" dirty="0">
                <a:latin typeface="linea-arrows-10" charset="0"/>
                <a:ea typeface="linea-arrows-10" charset="0"/>
                <a:cs typeface="linea-arrows-10" charset="0"/>
              </a:rPr>
              <a:t>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Approximate Date </a:t>
            </a:r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for Final Report (Date: </a:t>
            </a:r>
            <a:r>
              <a:rPr lang="en-US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27-09-2017). – (Complete Project)</a:t>
            </a:r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93760" y="6379540"/>
            <a:ext cx="2342239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60"/>
              </a:lnSpc>
            </a:pPr>
            <a:r>
              <a:rPr lang="en-US" sz="16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Note: Dates are Tentative.</a:t>
            </a:r>
            <a:endParaRPr lang="en-US" sz="16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0514" y="491129"/>
            <a:ext cx="6525978" cy="756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 Condensed Light" charset="0"/>
                <a:ea typeface="Roboto Condensed Light" charset="0"/>
                <a:cs typeface="Roboto Condensed Light" charset="0"/>
              </a:rPr>
              <a:t>Project Tools &amp; Hardware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9676" y="847753"/>
            <a:ext cx="1194490" cy="2819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6600" dirty="0" smtClean="0">
                <a:solidFill>
                  <a:schemeClr val="accent1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05</a:t>
            </a:r>
            <a:endParaRPr lang="en-US" sz="4400" dirty="0">
              <a:solidFill>
                <a:schemeClr val="accent1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9675" y="1486306"/>
            <a:ext cx="9312510" cy="148201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en-US" sz="2000" dirty="0">
                <a:latin typeface="linea-basic-10" charset="0"/>
                <a:ea typeface="linea-basic-10" charset="0"/>
                <a:cs typeface="linea-basic-10" charset="0"/>
              </a:rPr>
              <a:t>U</a:t>
            </a: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  </a:t>
            </a:r>
            <a:r>
              <a:rPr lang="en-US" sz="2000" b="1" dirty="0">
                <a:latin typeface="Roboto Condensed Light" charset="0"/>
                <a:ea typeface="Roboto Condensed Light" charset="0"/>
                <a:cs typeface="Roboto Condensed Light" charset="0"/>
              </a:rPr>
              <a:t>Tools Required</a:t>
            </a:r>
          </a:p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	 </a:t>
            </a:r>
            <a:r>
              <a:rPr lang="en-US" sz="2000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JavaCV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– It is a Library of Programming Functions.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r>
              <a:rPr lang="en-US" sz="2000" dirty="0"/>
              <a:t>	</a:t>
            </a: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XAMPP -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open source cross-platform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local web server.</a:t>
            </a:r>
          </a:p>
          <a:p>
            <a:pPr algn="just">
              <a:lnSpc>
                <a:spcPts val="2460"/>
              </a:lnSpc>
            </a:pP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	</a:t>
            </a:r>
            <a:r>
              <a:rPr lang="en-US" sz="2000" dirty="0" smtClean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sz="2000" dirty="0" err="1" smtClean="0">
                <a:latin typeface="Roboto Condensed Light" charset="0"/>
                <a:ea typeface="Roboto Condensed Light" charset="0"/>
                <a:cs typeface="Roboto Condensed Light" charset="0"/>
              </a:rPr>
              <a:t>Traccar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 – GPS Tracking Software.</a:t>
            </a: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839675" y="3498749"/>
            <a:ext cx="7976078" cy="20207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460"/>
              </a:lnSpc>
            </a:pPr>
            <a:r>
              <a:rPr lang="en-US" sz="2000" dirty="0">
                <a:latin typeface="linea-basic-10" charset="0"/>
                <a:ea typeface="linea-basic-10" charset="0"/>
                <a:cs typeface="linea-basic-10" charset="0"/>
              </a:rPr>
              <a:t>P</a:t>
            </a: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  </a:t>
            </a:r>
            <a:r>
              <a:rPr lang="en-US" sz="2000" b="1" dirty="0">
                <a:latin typeface="Roboto Condensed Light" charset="0"/>
                <a:ea typeface="Roboto Condensed Light" charset="0"/>
                <a:cs typeface="Roboto Condensed Light" charset="0"/>
              </a:rPr>
              <a:t>Hardware Requirements</a:t>
            </a:r>
          </a:p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	</a:t>
            </a:r>
            <a:r>
              <a:rPr lang="en-US" sz="2000" dirty="0" smtClean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Surveillance Camera.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	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Mini GPS A9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Tracking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Device.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r>
              <a:rPr lang="en-US" sz="2000" dirty="0"/>
              <a:t>	</a:t>
            </a:r>
            <a:r>
              <a:rPr lang="en-US" sz="2000" dirty="0">
                <a:latin typeface="linea-arrows-10" charset="0"/>
                <a:ea typeface="linea-arrows-10" charset="0"/>
                <a:cs typeface="linea-arrows-10" charset="0"/>
              </a:rPr>
              <a:t> </a:t>
            </a:r>
            <a:r>
              <a:rPr lang="en-US" sz="2000" dirty="0">
                <a:latin typeface="Roboto Condensed Light" charset="0"/>
                <a:ea typeface="Roboto Condensed Light" charset="0"/>
                <a:cs typeface="Roboto Condensed Light" charset="0"/>
              </a:rPr>
              <a:t>Desktop / Laptop with Internet </a:t>
            </a:r>
            <a:r>
              <a:rPr lang="en-US" sz="20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Connectivity.</a:t>
            </a: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  <a:p>
            <a:pPr algn="just">
              <a:lnSpc>
                <a:spcPts val="2460"/>
              </a:lnSpc>
            </a:pPr>
            <a:endParaRPr lang="en-US" sz="20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13" y="1021561"/>
            <a:ext cx="10815941" cy="5836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6" y="439380"/>
            <a:ext cx="1014917" cy="88510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2218" y="6373838"/>
            <a:ext cx="3189718" cy="445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</a:rPr>
              <a:t>Security Guard Recognition and Location Tracking</a:t>
            </a:r>
            <a:endParaRPr lang="en-US" sz="16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92" y="5627218"/>
            <a:ext cx="3409039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60"/>
              </a:lnSpc>
            </a:pPr>
            <a:r>
              <a:rPr lang="en-US" sz="1600" dirty="0" smtClean="0">
                <a:latin typeface="Roboto Condensed Light" charset="0"/>
                <a:ea typeface="Roboto Condensed Light" charset="0"/>
                <a:cs typeface="Roboto Condensed Light" charset="0"/>
              </a:rPr>
              <a:t>Note: Tools and Hardware are Tentative.</a:t>
            </a:r>
            <a:endParaRPr lang="en-US" sz="16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LUXE Moss Teal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CC776"/>
      </a:accent1>
      <a:accent2>
        <a:srgbClr val="44C072"/>
      </a:accent2>
      <a:accent3>
        <a:srgbClr val="40B884"/>
      </a:accent3>
      <a:accent4>
        <a:srgbClr val="3CAE8C"/>
      </a:accent4>
      <a:accent5>
        <a:srgbClr val="379A86"/>
      </a:accent5>
      <a:accent6>
        <a:srgbClr val="328682"/>
      </a:accent6>
      <a:hlink>
        <a:srgbClr val="5B9BD5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</TotalTime>
  <Words>496</Words>
  <Application>Microsoft Office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Calibri</vt:lpstr>
      <vt:lpstr>linea-arrows-10</vt:lpstr>
      <vt:lpstr>linea-basic-10</vt:lpstr>
      <vt:lpstr>Roboto Condensed Light</vt:lpstr>
      <vt:lpstr>SF UI Display Thin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Shahzaib Khan</cp:lastModifiedBy>
  <cp:revision>237</cp:revision>
  <dcterms:created xsi:type="dcterms:W3CDTF">2015-10-16T11:25:49Z</dcterms:created>
  <dcterms:modified xsi:type="dcterms:W3CDTF">2017-03-26T11:13:15Z</dcterms:modified>
</cp:coreProperties>
</file>